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8" r:id="rId1"/>
  </p:sldMasterIdLst>
  <p:notesMasterIdLst>
    <p:notesMasterId r:id="rId26"/>
  </p:notesMasterIdLst>
  <p:handoutMasterIdLst>
    <p:handoutMasterId r:id="rId27"/>
  </p:handoutMasterIdLst>
  <p:sldIdLst>
    <p:sldId id="283" r:id="rId2"/>
    <p:sldId id="284" r:id="rId3"/>
    <p:sldId id="294" r:id="rId4"/>
    <p:sldId id="285" r:id="rId5"/>
    <p:sldId id="286" r:id="rId6"/>
    <p:sldId id="306" r:id="rId7"/>
    <p:sldId id="295" r:id="rId8"/>
    <p:sldId id="287" r:id="rId9"/>
    <p:sldId id="298" r:id="rId10"/>
    <p:sldId id="305" r:id="rId11"/>
    <p:sldId id="290" r:id="rId12"/>
    <p:sldId id="293" r:id="rId13"/>
    <p:sldId id="292" r:id="rId14"/>
    <p:sldId id="296" r:id="rId15"/>
    <p:sldId id="300" r:id="rId16"/>
    <p:sldId id="297" r:id="rId17"/>
    <p:sldId id="336" r:id="rId18"/>
    <p:sldId id="317" r:id="rId19"/>
    <p:sldId id="341" r:id="rId20"/>
    <p:sldId id="342" r:id="rId21"/>
    <p:sldId id="344" r:id="rId22"/>
    <p:sldId id="343" r:id="rId23"/>
    <p:sldId id="307" r:id="rId24"/>
    <p:sldId id="301" r:id="rId2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990033"/>
    <a:srgbClr val="00FF00"/>
    <a:srgbClr val="FFFFFF"/>
    <a:srgbClr val="00B0F0"/>
    <a:srgbClr val="FFFFCC"/>
    <a:srgbClr val="FFFF00"/>
    <a:srgbClr val="000000"/>
    <a:srgbClr val="CCFFCC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630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71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3AA34-9BB4-41CA-A324-7B975C79E9BD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8B736-40DB-4C93-AE8F-3FFB34D5948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19B66-BE4C-4CC4-83D3-E01D6C6C93CC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0A22D-D173-4E9D-A8CA-2381D98718C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916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0A22D-D173-4E9D-A8CA-2381D98718CB}" type="slidenum">
              <a:rPr lang="pl-PL" smtClean="0"/>
              <a:pPr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892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3" name="Trapez 12">
            <a:extLst>
              <a:ext uri="{FF2B5EF4-FFF2-40B4-BE49-F238E27FC236}">
                <a16:creationId xmlns:a16="http://schemas.microsoft.com/office/drawing/2014/main" id="{F3C026BF-520E-491D-8899-1F5303FCA6AF}"/>
              </a:ext>
            </a:extLst>
          </p:cNvPr>
          <p:cNvSpPr/>
          <p:nvPr userDrawn="1"/>
        </p:nvSpPr>
        <p:spPr>
          <a:xfrm>
            <a:off x="210394" y="6520351"/>
            <a:ext cx="1296145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apez 12">
            <a:extLst>
              <a:ext uri="{FF2B5EF4-FFF2-40B4-BE49-F238E27FC236}">
                <a16:creationId xmlns:a16="http://schemas.microsoft.com/office/drawing/2014/main" id="{74501063-6928-43A7-A11B-5C90D2689A88}"/>
              </a:ext>
            </a:extLst>
          </p:cNvPr>
          <p:cNvSpPr/>
          <p:nvPr userDrawn="1"/>
        </p:nvSpPr>
        <p:spPr>
          <a:xfrm rot="10800000">
            <a:off x="10279018" y="165554"/>
            <a:ext cx="1912982" cy="133660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apez 12">
            <a:extLst>
              <a:ext uri="{FF2B5EF4-FFF2-40B4-BE49-F238E27FC236}">
                <a16:creationId xmlns:a16="http://schemas.microsoft.com/office/drawing/2014/main" id="{CE6A56CE-90B4-417F-9DB9-9F6D4EA367F9}"/>
              </a:ext>
            </a:extLst>
          </p:cNvPr>
          <p:cNvSpPr/>
          <p:nvPr userDrawn="1"/>
        </p:nvSpPr>
        <p:spPr>
          <a:xfrm rot="10800000">
            <a:off x="10711066" y="357117"/>
            <a:ext cx="1480934" cy="133660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apez 12">
            <a:extLst>
              <a:ext uri="{FF2B5EF4-FFF2-40B4-BE49-F238E27FC236}">
                <a16:creationId xmlns:a16="http://schemas.microsoft.com/office/drawing/2014/main" id="{3A92C3EA-1A0D-4CF0-A9DC-B57A54FFCB82}"/>
              </a:ext>
            </a:extLst>
          </p:cNvPr>
          <p:cNvSpPr/>
          <p:nvPr userDrawn="1"/>
        </p:nvSpPr>
        <p:spPr>
          <a:xfrm rot="10800000">
            <a:off x="10999098" y="548680"/>
            <a:ext cx="1192902" cy="133660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Trapez 12">
            <a:extLst>
              <a:ext uri="{FF2B5EF4-FFF2-40B4-BE49-F238E27FC236}">
                <a16:creationId xmlns:a16="http://schemas.microsoft.com/office/drawing/2014/main" id="{6FB7F2AA-B306-44DA-9DA2-9DD1FB34D458}"/>
              </a:ext>
            </a:extLst>
          </p:cNvPr>
          <p:cNvSpPr/>
          <p:nvPr userDrawn="1"/>
        </p:nvSpPr>
        <p:spPr>
          <a:xfrm>
            <a:off x="210394" y="6258615"/>
            <a:ext cx="1044000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rapez 12">
            <a:extLst>
              <a:ext uri="{FF2B5EF4-FFF2-40B4-BE49-F238E27FC236}">
                <a16:creationId xmlns:a16="http://schemas.microsoft.com/office/drawing/2014/main" id="{4CDAF50D-E3B5-4EFB-A7BC-BFD102AD642E}"/>
              </a:ext>
            </a:extLst>
          </p:cNvPr>
          <p:cNvSpPr/>
          <p:nvPr userDrawn="1"/>
        </p:nvSpPr>
        <p:spPr>
          <a:xfrm>
            <a:off x="210394" y="5996882"/>
            <a:ext cx="846000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Trapez 12">
            <a:extLst>
              <a:ext uri="{FF2B5EF4-FFF2-40B4-BE49-F238E27FC236}">
                <a16:creationId xmlns:a16="http://schemas.microsoft.com/office/drawing/2014/main" id="{5B3A2FB2-F64E-4FCE-A862-47214316313A}"/>
              </a:ext>
            </a:extLst>
          </p:cNvPr>
          <p:cNvSpPr/>
          <p:nvPr userDrawn="1"/>
        </p:nvSpPr>
        <p:spPr>
          <a:xfrm>
            <a:off x="210394" y="5735149"/>
            <a:ext cx="697925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Trapez 12">
            <a:extLst>
              <a:ext uri="{FF2B5EF4-FFF2-40B4-BE49-F238E27FC236}">
                <a16:creationId xmlns:a16="http://schemas.microsoft.com/office/drawing/2014/main" id="{270389B2-4BC5-47D7-B4AF-41B6F9646759}"/>
              </a:ext>
            </a:extLst>
          </p:cNvPr>
          <p:cNvSpPr/>
          <p:nvPr userDrawn="1"/>
        </p:nvSpPr>
        <p:spPr>
          <a:xfrm>
            <a:off x="210394" y="5473416"/>
            <a:ext cx="548369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Trapez 12">
            <a:extLst>
              <a:ext uri="{FF2B5EF4-FFF2-40B4-BE49-F238E27FC236}">
                <a16:creationId xmlns:a16="http://schemas.microsoft.com/office/drawing/2014/main" id="{462B7DE2-4074-4993-A582-793AB7E27427}"/>
              </a:ext>
            </a:extLst>
          </p:cNvPr>
          <p:cNvSpPr/>
          <p:nvPr userDrawn="1"/>
        </p:nvSpPr>
        <p:spPr>
          <a:xfrm>
            <a:off x="210394" y="5211683"/>
            <a:ext cx="432000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5" name="Trapez 12">
            <a:extLst>
              <a:ext uri="{FF2B5EF4-FFF2-40B4-BE49-F238E27FC236}">
                <a16:creationId xmlns:a16="http://schemas.microsoft.com/office/drawing/2014/main" id="{CFC50025-A7E1-4A31-9271-231112CFEFEB}"/>
              </a:ext>
            </a:extLst>
          </p:cNvPr>
          <p:cNvSpPr/>
          <p:nvPr userDrawn="1"/>
        </p:nvSpPr>
        <p:spPr>
          <a:xfrm>
            <a:off x="210394" y="4949950"/>
            <a:ext cx="348963" cy="216024"/>
          </a:xfrm>
          <a:custGeom>
            <a:avLst/>
            <a:gdLst>
              <a:gd name="connsiteX0" fmla="*/ 0 w 2402954"/>
              <a:gd name="connsiteY0" fmla="*/ 360040 h 360040"/>
              <a:gd name="connsiteX1" fmla="*/ 318610 w 2402954"/>
              <a:gd name="connsiteY1" fmla="*/ 0 h 360040"/>
              <a:gd name="connsiteX2" fmla="*/ 2084344 w 2402954"/>
              <a:gd name="connsiteY2" fmla="*/ 0 h 360040"/>
              <a:gd name="connsiteX3" fmla="*/ 2402954 w 2402954"/>
              <a:gd name="connsiteY3" fmla="*/ 360040 h 360040"/>
              <a:gd name="connsiteX4" fmla="*/ 0 w 2402954"/>
              <a:gd name="connsiteY4" fmla="*/ 360040 h 360040"/>
              <a:gd name="connsiteX0" fmla="*/ 176690 w 2084344"/>
              <a:gd name="connsiteY0" fmla="*/ 350515 h 360040"/>
              <a:gd name="connsiteX1" fmla="*/ 0 w 2084344"/>
              <a:gd name="connsiteY1" fmla="*/ 0 h 360040"/>
              <a:gd name="connsiteX2" fmla="*/ 1765734 w 2084344"/>
              <a:gd name="connsiteY2" fmla="*/ 0 h 360040"/>
              <a:gd name="connsiteX3" fmla="*/ 2084344 w 2084344"/>
              <a:gd name="connsiteY3" fmla="*/ 360040 h 360040"/>
              <a:gd name="connsiteX4" fmla="*/ 176690 w 208434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50515 h 360040"/>
              <a:gd name="connsiteX1" fmla="*/ 0 w 1912894"/>
              <a:gd name="connsiteY1" fmla="*/ 0 h 360040"/>
              <a:gd name="connsiteX2" fmla="*/ 1594284 w 1912894"/>
              <a:gd name="connsiteY2" fmla="*/ 0 h 360040"/>
              <a:gd name="connsiteX3" fmla="*/ 1912894 w 1912894"/>
              <a:gd name="connsiteY3" fmla="*/ 360040 h 360040"/>
              <a:gd name="connsiteX4" fmla="*/ 5240 w 1912894"/>
              <a:gd name="connsiteY4" fmla="*/ 350515 h 360040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74296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74296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240 w 1912894"/>
              <a:gd name="connsiteY0" fmla="*/ 362422 h 362422"/>
              <a:gd name="connsiteX1" fmla="*/ 0 w 1912894"/>
              <a:gd name="connsiteY1" fmla="*/ 0 h 362422"/>
              <a:gd name="connsiteX2" fmla="*/ 1594284 w 1912894"/>
              <a:gd name="connsiteY2" fmla="*/ 0 h 362422"/>
              <a:gd name="connsiteX3" fmla="*/ 1912894 w 1912894"/>
              <a:gd name="connsiteY3" fmla="*/ 360040 h 362422"/>
              <a:gd name="connsiteX4" fmla="*/ 5240 w 1912894"/>
              <a:gd name="connsiteY4" fmla="*/ 362422 h 362422"/>
              <a:gd name="connsiteX0" fmla="*/ 566 w 1912982"/>
              <a:gd name="connsiteY0" fmla="*/ 362422 h 362422"/>
              <a:gd name="connsiteX1" fmla="*/ 88 w 1912982"/>
              <a:gd name="connsiteY1" fmla="*/ 0 h 362422"/>
              <a:gd name="connsiteX2" fmla="*/ 1594372 w 1912982"/>
              <a:gd name="connsiteY2" fmla="*/ 0 h 362422"/>
              <a:gd name="connsiteX3" fmla="*/ 1912982 w 1912982"/>
              <a:gd name="connsiteY3" fmla="*/ 360040 h 362422"/>
              <a:gd name="connsiteX4" fmla="*/ 566 w 1912982"/>
              <a:gd name="connsiteY4" fmla="*/ 362422 h 362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2982" h="362422">
                <a:moveTo>
                  <a:pt x="566" y="362422"/>
                </a:moveTo>
                <a:cubicBezTo>
                  <a:pt x="-1181" y="241615"/>
                  <a:pt x="1835" y="120807"/>
                  <a:pt x="88" y="0"/>
                </a:cubicBezTo>
                <a:lnTo>
                  <a:pt x="1594372" y="0"/>
                </a:lnTo>
                <a:lnTo>
                  <a:pt x="1912982" y="360040"/>
                </a:lnTo>
                <a:lnTo>
                  <a:pt x="566" y="362422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365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585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322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209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986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004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777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439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171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849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98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409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631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938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844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0483C087-3C3D-4903-8B4C-D8AABA5532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417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www.publicdomainpictures.net/es/view-image.php?image=29509&amp;picture=textil-gris-de-fondo-5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71B1E-FC87-4AD0-B0A5-4F8084B6359F}" type="datetimeFigureOut">
              <a:rPr lang="pl-PL" smtClean="0"/>
              <a:pPr/>
              <a:t>27.11.2019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pic>
        <p:nvPicPr>
          <p:cNvPr id="9" name="Obraz 8" hidden="1">
            <a:extLst>
              <a:ext uri="{FF2B5EF4-FFF2-40B4-BE49-F238E27FC236}">
                <a16:creationId xmlns:a16="http://schemas.microsoft.com/office/drawing/2014/main" id="{C159CA7F-EFBC-4465-A737-C2F05FDCE9A4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9"/>
              </a:ext>
            </a:extLst>
          </a:blip>
          <a:stretch>
            <a:fillRect/>
          </a:stretch>
        </p:blipFill>
        <p:spPr>
          <a:xfrm rot="16200000">
            <a:off x="-2054365" y="2489226"/>
            <a:ext cx="6858001" cy="1536752"/>
          </a:xfrm>
          <a:prstGeom prst="rect">
            <a:avLst/>
          </a:prstGeom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524D4D74-52BC-46D7-9855-7803AB5DCDA7}"/>
              </a:ext>
            </a:extLst>
          </p:cNvPr>
          <p:cNvSpPr/>
          <p:nvPr userDrawn="1"/>
        </p:nvSpPr>
        <p:spPr>
          <a:xfrm>
            <a:off x="0" y="18000"/>
            <a:ext cx="1457196" cy="6822000"/>
          </a:xfrm>
          <a:prstGeom prst="rect">
            <a:avLst/>
          </a:prstGeom>
          <a:solidFill>
            <a:schemeClr val="tx2"/>
          </a:solidFill>
          <a:ln w="2857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Prostokąt 35">
            <a:extLst>
              <a:ext uri="{FF2B5EF4-FFF2-40B4-BE49-F238E27FC236}">
                <a16:creationId xmlns:a16="http://schemas.microsoft.com/office/drawing/2014/main" id="{C9F00B2D-1D07-49F0-A44C-56763AEE488A}"/>
              </a:ext>
            </a:extLst>
          </p:cNvPr>
          <p:cNvSpPr/>
          <p:nvPr userDrawn="1"/>
        </p:nvSpPr>
        <p:spPr>
          <a:xfrm>
            <a:off x="191344" y="18000"/>
            <a:ext cx="1260369" cy="6822000"/>
          </a:xfrm>
          <a:prstGeom prst="rect">
            <a:avLst/>
          </a:prstGeom>
          <a:gradFill flip="none" rotWithShape="1">
            <a:gsLst>
              <a:gs pos="16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0"/>
            <a:tileRect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654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</p:sldLayoutIdLst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tiff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microsoft.com/office/2007/relationships/hdphoto" Target="../media/hdphoto2.wdp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67408" y="2780928"/>
            <a:ext cx="10657184" cy="2448272"/>
          </a:xfrm>
        </p:spPr>
        <p:txBody>
          <a:bodyPr>
            <a:noAutofit/>
          </a:bodyPr>
          <a:lstStyle/>
          <a:p>
            <a:pPr lvl="0" algn="ctr"/>
            <a:r>
              <a:rPr lang="pl-PL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Informacja o realizacji Strategii Rozwoju</a:t>
            </a:r>
            <a:br>
              <a:rPr lang="pl-PL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Zarządu Dróg Wojewódzkich w Olsztynie</a:t>
            </a:r>
            <a:br>
              <a:rPr lang="pl-PL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40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latach 2015-2022</a:t>
            </a:r>
          </a:p>
        </p:txBody>
      </p:sp>
      <p:pic>
        <p:nvPicPr>
          <p:cNvPr id="5" name="Picture 2" descr="ZDW_logo_72 d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780" y="260648"/>
            <a:ext cx="1174440" cy="117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D6AD8436-6458-4ED2-91A9-7F7616A62857}"/>
              </a:ext>
            </a:extLst>
          </p:cNvPr>
          <p:cNvSpPr txBox="1"/>
          <p:nvPr/>
        </p:nvSpPr>
        <p:spPr>
          <a:xfrm>
            <a:off x="4888586" y="6084004"/>
            <a:ext cx="2414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Olsztyn, listopad 2019 r.</a:t>
            </a:r>
          </a:p>
        </p:txBody>
      </p:sp>
    </p:spTree>
    <p:extLst>
      <p:ext uri="{BB962C8B-B14F-4D97-AF65-F5344CB8AC3E}">
        <p14:creationId xmlns:p14="http://schemas.microsoft.com/office/powerpoint/2010/main" val="168614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54FAA910-A4AD-40F5-93F1-64540F6882A4}"/>
              </a:ext>
            </a:extLst>
          </p:cNvPr>
          <p:cNvSpPr txBox="1">
            <a:spLocks/>
          </p:cNvSpPr>
          <p:nvPr/>
        </p:nvSpPr>
        <p:spPr>
          <a:xfrm>
            <a:off x="1343472" y="1052736"/>
            <a:ext cx="9505056" cy="972052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Clr>
                <a:schemeClr val="accent1"/>
              </a:buClr>
              <a:buSzPct val="85000"/>
              <a:defRPr/>
            </a:pPr>
            <a:r>
              <a:rPr lang="pl-PL" sz="2800" dirty="0"/>
              <a:t>W swojej strategii ZDW wyodrębnił trzy podstawowe obszary działalności i rozwoju:</a:t>
            </a:r>
          </a:p>
        </p:txBody>
      </p:sp>
      <p:sp>
        <p:nvSpPr>
          <p:cNvPr id="9" name="Symbol zastępczy zawartości 2">
            <a:extLst>
              <a:ext uri="{FF2B5EF4-FFF2-40B4-BE49-F238E27FC236}">
                <a16:creationId xmlns:a16="http://schemas.microsoft.com/office/drawing/2014/main" id="{FD926371-81A2-43C4-8485-0AAB06DF3A60}"/>
              </a:ext>
            </a:extLst>
          </p:cNvPr>
          <p:cNvSpPr txBox="1">
            <a:spLocks/>
          </p:cNvSpPr>
          <p:nvPr/>
        </p:nvSpPr>
        <p:spPr>
          <a:xfrm>
            <a:off x="2856408" y="2168908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800" dirty="0"/>
              <a:t>przywrócenie przejezdności sieci</a:t>
            </a:r>
          </a:p>
        </p:txBody>
      </p:sp>
      <p:sp>
        <p:nvSpPr>
          <p:cNvPr id="10" name="Symbol zastępczy zawartości 2">
            <a:extLst>
              <a:ext uri="{FF2B5EF4-FFF2-40B4-BE49-F238E27FC236}">
                <a16:creationId xmlns:a16="http://schemas.microsoft.com/office/drawing/2014/main" id="{7C79013F-DD67-4634-9B1F-AA09BBAE480D}"/>
              </a:ext>
            </a:extLst>
          </p:cNvPr>
          <p:cNvSpPr txBox="1">
            <a:spLocks/>
          </p:cNvSpPr>
          <p:nvPr/>
        </p:nvSpPr>
        <p:spPr>
          <a:xfrm>
            <a:off x="2856408" y="2943058"/>
            <a:ext cx="6912000" cy="720000"/>
          </a:xfrm>
          <a:prstGeom prst="rect">
            <a:avLst/>
          </a:prstGeom>
        </p:spPr>
        <p:txBody>
          <a:bodyPr vert="horz" anchor="ctr" anchorCtr="0">
            <a:noAutofit/>
          </a:bodyPr>
          <a:lstStyle/>
          <a:p>
            <a:pPr lvl="0">
              <a:buClr>
                <a:schemeClr val="accent2"/>
              </a:buClr>
              <a:buSzPct val="60000"/>
              <a:defRPr/>
            </a:pPr>
            <a:r>
              <a:rPr lang="pl-PL" sz="2800" dirty="0"/>
              <a:t>poprawę bezpieczeństwa</a:t>
            </a:r>
          </a:p>
        </p:txBody>
      </p:sp>
      <p:sp>
        <p:nvSpPr>
          <p:cNvPr id="11" name="Symbol zastępczy zawartości 2">
            <a:extLst>
              <a:ext uri="{FF2B5EF4-FFF2-40B4-BE49-F238E27FC236}">
                <a16:creationId xmlns:a16="http://schemas.microsoft.com/office/drawing/2014/main" id="{B603B523-F21C-4C8E-99E0-9C5C4AF0F6A3}"/>
              </a:ext>
            </a:extLst>
          </p:cNvPr>
          <p:cNvSpPr txBox="1">
            <a:spLocks/>
          </p:cNvSpPr>
          <p:nvPr/>
        </p:nvSpPr>
        <p:spPr>
          <a:xfrm>
            <a:off x="2856408" y="3717112"/>
            <a:ext cx="6912000" cy="720000"/>
          </a:xfrm>
          <a:prstGeom prst="rect">
            <a:avLst/>
          </a:prstGeom>
        </p:spPr>
        <p:txBody>
          <a:bodyPr vert="horz" anchor="ctr" anchorCtr="0">
            <a:no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800" dirty="0"/>
              <a:t>nowoczesne zarządzanie</a:t>
            </a:r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7D91820B-BBFB-4D86-BBDE-716713B84481}"/>
              </a:ext>
            </a:extLst>
          </p:cNvPr>
          <p:cNvSpPr txBox="1">
            <a:spLocks/>
          </p:cNvSpPr>
          <p:nvPr/>
        </p:nvSpPr>
        <p:spPr>
          <a:xfrm>
            <a:off x="2136328" y="21689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A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Symbol zastępczy zawartości 2">
            <a:extLst>
              <a:ext uri="{FF2B5EF4-FFF2-40B4-BE49-F238E27FC236}">
                <a16:creationId xmlns:a16="http://schemas.microsoft.com/office/drawing/2014/main" id="{F7056667-A633-450C-A097-5DCC84B31D4D}"/>
              </a:ext>
            </a:extLst>
          </p:cNvPr>
          <p:cNvSpPr txBox="1">
            <a:spLocks/>
          </p:cNvSpPr>
          <p:nvPr/>
        </p:nvSpPr>
        <p:spPr>
          <a:xfrm>
            <a:off x="2135560" y="294305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</a:p>
        </p:txBody>
      </p:sp>
      <p:sp>
        <p:nvSpPr>
          <p:cNvPr id="14" name="Symbol zastępczy zawartości 2">
            <a:extLst>
              <a:ext uri="{FF2B5EF4-FFF2-40B4-BE49-F238E27FC236}">
                <a16:creationId xmlns:a16="http://schemas.microsoft.com/office/drawing/2014/main" id="{F3156950-8A7C-4016-A92F-AD7472B5AF85}"/>
              </a:ext>
            </a:extLst>
          </p:cNvPr>
          <p:cNvSpPr txBox="1">
            <a:spLocks/>
          </p:cNvSpPr>
          <p:nvPr/>
        </p:nvSpPr>
        <p:spPr>
          <a:xfrm>
            <a:off x="2135560" y="3717112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</a:p>
        </p:txBody>
      </p:sp>
      <p:sp>
        <p:nvSpPr>
          <p:cNvPr id="15" name="Symbol zastępczy zawartości 2">
            <a:extLst>
              <a:ext uri="{FF2B5EF4-FFF2-40B4-BE49-F238E27FC236}">
                <a16:creationId xmlns:a16="http://schemas.microsoft.com/office/drawing/2014/main" id="{DACEA25B-B8C4-4AC9-BA36-C8E0162BB7CF}"/>
              </a:ext>
            </a:extLst>
          </p:cNvPr>
          <p:cNvSpPr txBox="1">
            <a:spLocks/>
          </p:cNvSpPr>
          <p:nvPr/>
        </p:nvSpPr>
        <p:spPr>
          <a:xfrm>
            <a:off x="2495600" y="5157192"/>
            <a:ext cx="7200800" cy="864096"/>
          </a:xfrm>
          <a:prstGeom prst="roundRect">
            <a:avLst>
              <a:gd name="adj" fmla="val 0"/>
            </a:avLst>
          </a:prstGeom>
          <a:noFill/>
          <a:ln w="50800" cap="rnd" cmpd="dbl">
            <a:noFill/>
          </a:ln>
          <a:effectLst/>
        </p:spPr>
        <p:txBody>
          <a:bodyPr vert="horz" tIns="0" bIns="36000" anchor="ctr" anchorCtr="0">
            <a:no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400" dirty="0">
                <a:solidFill>
                  <a:schemeClr val="accent4">
                    <a:lumMod val="50000"/>
                  </a:schemeClr>
                </a:solidFill>
              </a:rPr>
              <a:t>Rozwój w tych obszarach realizowany jest za pomocą odrębnych programów funkcjonalnych</a:t>
            </a:r>
          </a:p>
        </p:txBody>
      </p:sp>
    </p:spTree>
    <p:extLst>
      <p:ext uri="{BB962C8B-B14F-4D97-AF65-F5344CB8AC3E}">
        <p14:creationId xmlns:p14="http://schemas.microsoft.com/office/powerpoint/2010/main" val="122024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>
            <a:extLst>
              <a:ext uri="{FF2B5EF4-FFF2-40B4-BE49-F238E27FC236}">
                <a16:creationId xmlns:a16="http://schemas.microsoft.com/office/drawing/2014/main" id="{FD926371-81A2-43C4-8485-0AAB06DF3A60}"/>
              </a:ext>
            </a:extLst>
          </p:cNvPr>
          <p:cNvSpPr txBox="1">
            <a:spLocks/>
          </p:cNvSpPr>
          <p:nvPr/>
        </p:nvSpPr>
        <p:spPr>
          <a:xfrm>
            <a:off x="2640000" y="2708920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Przywrócenie przejezdności sieci</a:t>
            </a:r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7D91820B-BBFB-4D86-BBDE-716713B84481}"/>
              </a:ext>
            </a:extLst>
          </p:cNvPr>
          <p:cNvSpPr txBox="1">
            <a:spLocks/>
          </p:cNvSpPr>
          <p:nvPr/>
        </p:nvSpPr>
        <p:spPr>
          <a:xfrm>
            <a:off x="5807968" y="162880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A</a:t>
            </a:r>
            <a:endParaRPr lang="pl-PL" sz="9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6" name="Symbol zastępczy zawartości 2">
            <a:extLst>
              <a:ext uri="{FF2B5EF4-FFF2-40B4-BE49-F238E27FC236}">
                <a16:creationId xmlns:a16="http://schemas.microsoft.com/office/drawing/2014/main" id="{9E3F71CF-8C45-445F-9FC0-39D20D39F1F0}"/>
              </a:ext>
            </a:extLst>
          </p:cNvPr>
          <p:cNvSpPr txBox="1">
            <a:spLocks/>
          </p:cNvSpPr>
          <p:nvPr/>
        </p:nvSpPr>
        <p:spPr>
          <a:xfrm>
            <a:off x="2640000" y="3573016"/>
            <a:ext cx="6912000" cy="144016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przede wszystkim przez likwidację</a:t>
            </a:r>
            <a:br>
              <a:rPr lang="pl-PL" sz="2800" dirty="0"/>
            </a:br>
            <a:r>
              <a:rPr lang="pl-PL" sz="2800" dirty="0"/>
              <a:t>ograniczeń skrajni pionowej, poziomej</a:t>
            </a:r>
            <a:br>
              <a:rPr lang="pl-PL" sz="2800" dirty="0"/>
            </a:br>
            <a:r>
              <a:rPr lang="pl-PL" sz="2800" dirty="0"/>
              <a:t>i dopuszczalnego obciążenia</a:t>
            </a:r>
          </a:p>
        </p:txBody>
      </p:sp>
    </p:spTree>
    <p:extLst>
      <p:ext uri="{BB962C8B-B14F-4D97-AF65-F5344CB8AC3E}">
        <p14:creationId xmlns:p14="http://schemas.microsoft.com/office/powerpoint/2010/main" val="293073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pa" descr="kraj.jpg">
            <a:extLst>
              <a:ext uri="{FF2B5EF4-FFF2-40B4-BE49-F238E27FC236}">
                <a16:creationId xmlns:a16="http://schemas.microsoft.com/office/drawing/2014/main" id="{AB451709-5164-4324-A274-4C217A702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925635" y="1360546"/>
            <a:ext cx="8289182" cy="5185303"/>
          </a:xfrm>
          <a:prstGeom prst="rect">
            <a:avLst/>
          </a:prstGeom>
        </p:spPr>
      </p:pic>
      <p:pic>
        <p:nvPicPr>
          <p:cNvPr id="17" name="Obraz 16" descr="woj.gif">
            <a:extLst>
              <a:ext uri="{FF2B5EF4-FFF2-40B4-BE49-F238E27FC236}">
                <a16:creationId xmlns:a16="http://schemas.microsoft.com/office/drawing/2014/main" id="{681FE026-D673-4D90-8864-7CAA945F22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1933897" y="1454892"/>
            <a:ext cx="8284570" cy="5103845"/>
          </a:xfrm>
          <a:prstGeom prst="rect">
            <a:avLst/>
          </a:prstGeom>
        </p:spPr>
      </p:pic>
      <p:sp>
        <p:nvSpPr>
          <p:cNvPr id="56" name="RPO1">
            <a:extLst>
              <a:ext uri="{FF2B5EF4-FFF2-40B4-BE49-F238E27FC236}">
                <a16:creationId xmlns:a16="http://schemas.microsoft.com/office/drawing/2014/main" id="{01DE8E9B-73BF-456F-8A9C-FDF77DC0BFB9}"/>
              </a:ext>
            </a:extLst>
          </p:cNvPr>
          <p:cNvSpPr/>
          <p:nvPr/>
        </p:nvSpPr>
        <p:spPr>
          <a:xfrm>
            <a:off x="3037711" y="2517891"/>
            <a:ext cx="2163576" cy="437042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1891146"/>
              <a:gd name="connsiteY0" fmla="*/ 436327 h 788823"/>
              <a:gd name="connsiteX1" fmla="*/ 148307 w 1891146"/>
              <a:gd name="connsiteY1" fmla="*/ 550661 h 788823"/>
              <a:gd name="connsiteX2" fmla="*/ 364740 w 1891146"/>
              <a:gd name="connsiteY2" fmla="*/ 693799 h 788823"/>
              <a:gd name="connsiteX3" fmla="*/ 1891146 w 1891146"/>
              <a:gd name="connsiteY3" fmla="*/ 77899 h 788823"/>
              <a:gd name="connsiteX0" fmla="*/ 0 w 1891146"/>
              <a:gd name="connsiteY0" fmla="*/ 403858 h 756354"/>
              <a:gd name="connsiteX1" fmla="*/ 148307 w 1891146"/>
              <a:gd name="connsiteY1" fmla="*/ 518192 h 756354"/>
              <a:gd name="connsiteX2" fmla="*/ 364740 w 1891146"/>
              <a:gd name="connsiteY2" fmla="*/ 661330 h 756354"/>
              <a:gd name="connsiteX3" fmla="*/ 1891146 w 1891146"/>
              <a:gd name="connsiteY3" fmla="*/ 45430 h 756354"/>
              <a:gd name="connsiteX0" fmla="*/ 0 w 2150454"/>
              <a:gd name="connsiteY0" fmla="*/ 185254 h 756354"/>
              <a:gd name="connsiteX1" fmla="*/ 407615 w 2150454"/>
              <a:gd name="connsiteY1" fmla="*/ 518192 h 756354"/>
              <a:gd name="connsiteX2" fmla="*/ 624048 w 2150454"/>
              <a:gd name="connsiteY2" fmla="*/ 661330 h 756354"/>
              <a:gd name="connsiteX3" fmla="*/ 2150454 w 2150454"/>
              <a:gd name="connsiteY3" fmla="*/ 45430 h 756354"/>
              <a:gd name="connsiteX0" fmla="*/ 0 w 2150454"/>
              <a:gd name="connsiteY0" fmla="*/ 185254 h 534398"/>
              <a:gd name="connsiteX1" fmla="*/ 407615 w 2150454"/>
              <a:gd name="connsiteY1" fmla="*/ 518192 h 534398"/>
              <a:gd name="connsiteX2" fmla="*/ 1181037 w 2150454"/>
              <a:gd name="connsiteY2" fmla="*/ 88019 h 534398"/>
              <a:gd name="connsiteX3" fmla="*/ 2150454 w 2150454"/>
              <a:gd name="connsiteY3" fmla="*/ 45430 h 534398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1181037 w 2150454"/>
              <a:gd name="connsiteY2" fmla="*/ 88019 h 209878"/>
              <a:gd name="connsiteX3" fmla="*/ 2150454 w 2150454"/>
              <a:gd name="connsiteY3" fmla="*/ 45430 h 209878"/>
              <a:gd name="connsiteX0" fmla="*/ 0 w 2150454"/>
              <a:gd name="connsiteY0" fmla="*/ 185254 h 241561"/>
              <a:gd name="connsiteX1" fmla="*/ 487684 w 2150454"/>
              <a:gd name="connsiteY1" fmla="*/ 193672 h 241561"/>
              <a:gd name="connsiteX2" fmla="*/ 1181037 w 2150454"/>
              <a:gd name="connsiteY2" fmla="*/ 88019 h 241561"/>
              <a:gd name="connsiteX3" fmla="*/ 2150454 w 2150454"/>
              <a:gd name="connsiteY3" fmla="*/ 45430 h 241561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888205 w 2150454"/>
              <a:gd name="connsiteY2" fmla="*/ 128752 h 209878"/>
              <a:gd name="connsiteX3" fmla="*/ 1181037 w 2150454"/>
              <a:gd name="connsiteY3" fmla="*/ 88019 h 209878"/>
              <a:gd name="connsiteX4" fmla="*/ 2150454 w 2150454"/>
              <a:gd name="connsiteY4" fmla="*/ 45430 h 209878"/>
              <a:gd name="connsiteX0" fmla="*/ 0 w 2150454"/>
              <a:gd name="connsiteY0" fmla="*/ 185254 h 241983"/>
              <a:gd name="connsiteX1" fmla="*/ 487684 w 2150454"/>
              <a:gd name="connsiteY1" fmla="*/ 193672 h 241983"/>
              <a:gd name="connsiteX2" fmla="*/ 807118 w 2150454"/>
              <a:gd name="connsiteY2" fmla="*/ 224374 h 241983"/>
              <a:gd name="connsiteX3" fmla="*/ 1181037 w 2150454"/>
              <a:gd name="connsiteY3" fmla="*/ 88019 h 241983"/>
              <a:gd name="connsiteX4" fmla="*/ 2150454 w 2150454"/>
              <a:gd name="connsiteY4" fmla="*/ 45430 h 241983"/>
              <a:gd name="connsiteX0" fmla="*/ 0 w 2150454"/>
              <a:gd name="connsiteY0" fmla="*/ 185254 h 243934"/>
              <a:gd name="connsiteX1" fmla="*/ 493364 w 2150454"/>
              <a:gd name="connsiteY1" fmla="*/ 205380 h 243934"/>
              <a:gd name="connsiteX2" fmla="*/ 807118 w 2150454"/>
              <a:gd name="connsiteY2" fmla="*/ 224374 h 243934"/>
              <a:gd name="connsiteX3" fmla="*/ 1181037 w 2150454"/>
              <a:gd name="connsiteY3" fmla="*/ 88019 h 243934"/>
              <a:gd name="connsiteX4" fmla="*/ 2150454 w 2150454"/>
              <a:gd name="connsiteY4" fmla="*/ 45430 h 243934"/>
              <a:gd name="connsiteX0" fmla="*/ 0 w 2150454"/>
              <a:gd name="connsiteY0" fmla="*/ 185254 h 243934"/>
              <a:gd name="connsiteX1" fmla="*/ 228599 w 2150454"/>
              <a:gd name="connsiteY1" fmla="*/ 197807 h 243934"/>
              <a:gd name="connsiteX2" fmla="*/ 493364 w 2150454"/>
              <a:gd name="connsiteY2" fmla="*/ 205380 h 243934"/>
              <a:gd name="connsiteX3" fmla="*/ 807118 w 2150454"/>
              <a:gd name="connsiteY3" fmla="*/ 224374 h 243934"/>
              <a:gd name="connsiteX4" fmla="*/ 1181037 w 2150454"/>
              <a:gd name="connsiteY4" fmla="*/ 88019 h 243934"/>
              <a:gd name="connsiteX5" fmla="*/ 2150454 w 2150454"/>
              <a:gd name="connsiteY5" fmla="*/ 45430 h 243934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39824 h 219826"/>
              <a:gd name="connsiteX1" fmla="*/ 100259 w 2150454"/>
              <a:gd name="connsiteY1" fmla="*/ 216472 h 219826"/>
              <a:gd name="connsiteX2" fmla="*/ 493364 w 2150454"/>
              <a:gd name="connsiteY2" fmla="*/ 159950 h 219826"/>
              <a:gd name="connsiteX3" fmla="*/ 807118 w 2150454"/>
              <a:gd name="connsiteY3" fmla="*/ 178944 h 219826"/>
              <a:gd name="connsiteX4" fmla="*/ 1181037 w 2150454"/>
              <a:gd name="connsiteY4" fmla="*/ 42589 h 219826"/>
              <a:gd name="connsiteX5" fmla="*/ 1654967 w 2150454"/>
              <a:gd name="connsiteY5" fmla="*/ 47602 h 219826"/>
              <a:gd name="connsiteX6" fmla="*/ 2150454 w 2150454"/>
              <a:gd name="connsiteY6" fmla="*/ 0 h 219826"/>
              <a:gd name="connsiteX0" fmla="*/ 0 w 2150454"/>
              <a:gd name="connsiteY0" fmla="*/ 351360 h 431362"/>
              <a:gd name="connsiteX1" fmla="*/ 100259 w 2150454"/>
              <a:gd name="connsiteY1" fmla="*/ 428008 h 431362"/>
              <a:gd name="connsiteX2" fmla="*/ 493364 w 2150454"/>
              <a:gd name="connsiteY2" fmla="*/ 371486 h 431362"/>
              <a:gd name="connsiteX3" fmla="*/ 807118 w 2150454"/>
              <a:gd name="connsiteY3" fmla="*/ 390480 h 431362"/>
              <a:gd name="connsiteX4" fmla="*/ 1181037 w 2150454"/>
              <a:gd name="connsiteY4" fmla="*/ 254125 h 431362"/>
              <a:gd name="connsiteX5" fmla="*/ 1734863 w 2150454"/>
              <a:gd name="connsiteY5" fmla="*/ 7098 h 431362"/>
              <a:gd name="connsiteX6" fmla="*/ 2150454 w 2150454"/>
              <a:gd name="connsiteY6" fmla="*/ 211536 h 431362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528761 w 2150454"/>
              <a:gd name="connsiteY5" fmla="*/ 85356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957386 w 2150454"/>
              <a:gd name="connsiteY7" fmla="*/ 118693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51073 w 2150454"/>
              <a:gd name="connsiteY7" fmla="*/ 89250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71512 w 2150454"/>
              <a:gd name="connsiteY4" fmla="*/ 239887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150454"/>
              <a:gd name="connsiteY0" fmla="*/ 372981 h 452983"/>
              <a:gd name="connsiteX1" fmla="*/ 100259 w 2150454"/>
              <a:gd name="connsiteY1" fmla="*/ 449629 h 452983"/>
              <a:gd name="connsiteX2" fmla="*/ 493364 w 2150454"/>
              <a:gd name="connsiteY2" fmla="*/ 393107 h 452983"/>
              <a:gd name="connsiteX3" fmla="*/ 807118 w 2150454"/>
              <a:gd name="connsiteY3" fmla="*/ 412101 h 452983"/>
              <a:gd name="connsiteX4" fmla="*/ 1171512 w 2150454"/>
              <a:gd name="connsiteY4" fmla="*/ 244790 h 452983"/>
              <a:gd name="connsiteX5" fmla="*/ 1379536 w 2150454"/>
              <a:gd name="connsiteY5" fmla="*/ 41171 h 452983"/>
              <a:gd name="connsiteX6" fmla="*/ 1734863 w 2150454"/>
              <a:gd name="connsiteY6" fmla="*/ 28719 h 452983"/>
              <a:gd name="connsiteX7" fmla="*/ 1884014 w 2150454"/>
              <a:gd name="connsiteY7" fmla="*/ 136718 h 452983"/>
              <a:gd name="connsiteX8" fmla="*/ 2150454 w 2150454"/>
              <a:gd name="connsiteY8" fmla="*/ 233157 h 452983"/>
              <a:gd name="connsiteX0" fmla="*/ 0 w 2150454"/>
              <a:gd name="connsiteY0" fmla="*/ 403524 h 483526"/>
              <a:gd name="connsiteX1" fmla="*/ 100259 w 2150454"/>
              <a:gd name="connsiteY1" fmla="*/ 480172 h 483526"/>
              <a:gd name="connsiteX2" fmla="*/ 493364 w 2150454"/>
              <a:gd name="connsiteY2" fmla="*/ 423650 h 483526"/>
              <a:gd name="connsiteX3" fmla="*/ 807118 w 2150454"/>
              <a:gd name="connsiteY3" fmla="*/ 442644 h 483526"/>
              <a:gd name="connsiteX4" fmla="*/ 1171512 w 2150454"/>
              <a:gd name="connsiteY4" fmla="*/ 275333 h 483526"/>
              <a:gd name="connsiteX5" fmla="*/ 1379536 w 2150454"/>
              <a:gd name="connsiteY5" fmla="*/ 71714 h 483526"/>
              <a:gd name="connsiteX6" fmla="*/ 1708843 w 2150454"/>
              <a:gd name="connsiteY6" fmla="*/ 23816 h 483526"/>
              <a:gd name="connsiteX7" fmla="*/ 1884014 w 2150454"/>
              <a:gd name="connsiteY7" fmla="*/ 167261 h 483526"/>
              <a:gd name="connsiteX8" fmla="*/ 2150454 w 2150454"/>
              <a:gd name="connsiteY8" fmla="*/ 263700 h 483526"/>
              <a:gd name="connsiteX0" fmla="*/ 0 w 2150454"/>
              <a:gd name="connsiteY0" fmla="*/ 403524 h 483526"/>
              <a:gd name="connsiteX1" fmla="*/ 100259 w 2150454"/>
              <a:gd name="connsiteY1" fmla="*/ 480172 h 483526"/>
              <a:gd name="connsiteX2" fmla="*/ 493364 w 2150454"/>
              <a:gd name="connsiteY2" fmla="*/ 423650 h 483526"/>
              <a:gd name="connsiteX3" fmla="*/ 807118 w 2150454"/>
              <a:gd name="connsiteY3" fmla="*/ 442644 h 483526"/>
              <a:gd name="connsiteX4" fmla="*/ 1171512 w 2150454"/>
              <a:gd name="connsiteY4" fmla="*/ 275333 h 483526"/>
              <a:gd name="connsiteX5" fmla="*/ 1379536 w 2150454"/>
              <a:gd name="connsiteY5" fmla="*/ 71714 h 483526"/>
              <a:gd name="connsiteX6" fmla="*/ 1708843 w 2150454"/>
              <a:gd name="connsiteY6" fmla="*/ 23816 h 483526"/>
              <a:gd name="connsiteX7" fmla="*/ 1863997 w 2150454"/>
              <a:gd name="connsiteY7" fmla="*/ 92574 h 483526"/>
              <a:gd name="connsiteX8" fmla="*/ 2150454 w 2150454"/>
              <a:gd name="connsiteY8" fmla="*/ 263700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3364 w 2190638"/>
              <a:gd name="connsiteY2" fmla="*/ 423650 h 483526"/>
              <a:gd name="connsiteX3" fmla="*/ 807118 w 2190638"/>
              <a:gd name="connsiteY3" fmla="*/ 442644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4282 w 2190638"/>
              <a:gd name="connsiteY2" fmla="*/ 392495 h 483526"/>
              <a:gd name="connsiteX3" fmla="*/ 807118 w 2190638"/>
              <a:gd name="connsiteY3" fmla="*/ 442644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4282 w 2190638"/>
              <a:gd name="connsiteY2" fmla="*/ 392495 h 483526"/>
              <a:gd name="connsiteX3" fmla="*/ 776608 w 2190638"/>
              <a:gd name="connsiteY3" fmla="*/ 394250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44657"/>
              <a:gd name="connsiteX1" fmla="*/ 94504 w 2190638"/>
              <a:gd name="connsiteY1" fmla="*/ 441303 h 444657"/>
              <a:gd name="connsiteX2" fmla="*/ 494282 w 2190638"/>
              <a:gd name="connsiteY2" fmla="*/ 392495 h 444657"/>
              <a:gd name="connsiteX3" fmla="*/ 776608 w 2190638"/>
              <a:gd name="connsiteY3" fmla="*/ 394250 h 444657"/>
              <a:gd name="connsiteX4" fmla="*/ 1171512 w 2190638"/>
              <a:gd name="connsiteY4" fmla="*/ 275333 h 444657"/>
              <a:gd name="connsiteX5" fmla="*/ 1379536 w 2190638"/>
              <a:gd name="connsiteY5" fmla="*/ 71714 h 444657"/>
              <a:gd name="connsiteX6" fmla="*/ 1708843 w 2190638"/>
              <a:gd name="connsiteY6" fmla="*/ 23816 h 444657"/>
              <a:gd name="connsiteX7" fmla="*/ 1863997 w 2190638"/>
              <a:gd name="connsiteY7" fmla="*/ 92574 h 444657"/>
              <a:gd name="connsiteX8" fmla="*/ 2190638 w 2190638"/>
              <a:gd name="connsiteY8" fmla="*/ 236068 h 444657"/>
              <a:gd name="connsiteX0" fmla="*/ 0 w 2190638"/>
              <a:gd name="connsiteY0" fmla="*/ 403524 h 444657"/>
              <a:gd name="connsiteX1" fmla="*/ 94504 w 2190638"/>
              <a:gd name="connsiteY1" fmla="*/ 441303 h 444657"/>
              <a:gd name="connsiteX2" fmla="*/ 494282 w 2190638"/>
              <a:gd name="connsiteY2" fmla="*/ 392495 h 444657"/>
              <a:gd name="connsiteX3" fmla="*/ 776608 w 2190638"/>
              <a:gd name="connsiteY3" fmla="*/ 394250 h 444657"/>
              <a:gd name="connsiteX4" fmla="*/ 1171512 w 2190638"/>
              <a:gd name="connsiteY4" fmla="*/ 275333 h 444657"/>
              <a:gd name="connsiteX5" fmla="*/ 1401612 w 2190638"/>
              <a:gd name="connsiteY5" fmla="*/ 143424 h 444657"/>
              <a:gd name="connsiteX6" fmla="*/ 1708843 w 2190638"/>
              <a:gd name="connsiteY6" fmla="*/ 23816 h 444657"/>
              <a:gd name="connsiteX7" fmla="*/ 1863997 w 2190638"/>
              <a:gd name="connsiteY7" fmla="*/ 92574 h 444657"/>
              <a:gd name="connsiteX8" fmla="*/ 2190638 w 2190638"/>
              <a:gd name="connsiteY8" fmla="*/ 236068 h 444657"/>
              <a:gd name="connsiteX0" fmla="*/ 0 w 2190638"/>
              <a:gd name="connsiteY0" fmla="*/ 358007 h 399140"/>
              <a:gd name="connsiteX1" fmla="*/ 94504 w 2190638"/>
              <a:gd name="connsiteY1" fmla="*/ 395786 h 399140"/>
              <a:gd name="connsiteX2" fmla="*/ 494282 w 2190638"/>
              <a:gd name="connsiteY2" fmla="*/ 346978 h 399140"/>
              <a:gd name="connsiteX3" fmla="*/ 776608 w 2190638"/>
              <a:gd name="connsiteY3" fmla="*/ 348733 h 399140"/>
              <a:gd name="connsiteX4" fmla="*/ 1171512 w 2190638"/>
              <a:gd name="connsiteY4" fmla="*/ 229816 h 399140"/>
              <a:gd name="connsiteX5" fmla="*/ 1401612 w 2190638"/>
              <a:gd name="connsiteY5" fmla="*/ 97907 h 399140"/>
              <a:gd name="connsiteX6" fmla="*/ 1709587 w 2190638"/>
              <a:gd name="connsiteY6" fmla="*/ 23816 h 399140"/>
              <a:gd name="connsiteX7" fmla="*/ 1863997 w 2190638"/>
              <a:gd name="connsiteY7" fmla="*/ 47057 h 399140"/>
              <a:gd name="connsiteX8" fmla="*/ 2190638 w 2190638"/>
              <a:gd name="connsiteY8" fmla="*/ 190551 h 399140"/>
              <a:gd name="connsiteX0" fmla="*/ 0 w 2190638"/>
              <a:gd name="connsiteY0" fmla="*/ 358007 h 399140"/>
              <a:gd name="connsiteX1" fmla="*/ 94504 w 2190638"/>
              <a:gd name="connsiteY1" fmla="*/ 395786 h 399140"/>
              <a:gd name="connsiteX2" fmla="*/ 494282 w 2190638"/>
              <a:gd name="connsiteY2" fmla="*/ 346978 h 399140"/>
              <a:gd name="connsiteX3" fmla="*/ 776608 w 2190638"/>
              <a:gd name="connsiteY3" fmla="*/ 348733 h 399140"/>
              <a:gd name="connsiteX4" fmla="*/ 1171512 w 2190638"/>
              <a:gd name="connsiteY4" fmla="*/ 229816 h 399140"/>
              <a:gd name="connsiteX5" fmla="*/ 1401612 w 2190638"/>
              <a:gd name="connsiteY5" fmla="*/ 97907 h 399140"/>
              <a:gd name="connsiteX6" fmla="*/ 1709587 w 2190638"/>
              <a:gd name="connsiteY6" fmla="*/ 23816 h 399140"/>
              <a:gd name="connsiteX7" fmla="*/ 1877888 w 2190638"/>
              <a:gd name="connsiteY7" fmla="*/ 92003 h 399140"/>
              <a:gd name="connsiteX8" fmla="*/ 2190638 w 2190638"/>
              <a:gd name="connsiteY8" fmla="*/ 190551 h 399140"/>
              <a:gd name="connsiteX0" fmla="*/ 0 w 2163576"/>
              <a:gd name="connsiteY0" fmla="*/ 358007 h 399140"/>
              <a:gd name="connsiteX1" fmla="*/ 94504 w 2163576"/>
              <a:gd name="connsiteY1" fmla="*/ 395786 h 399140"/>
              <a:gd name="connsiteX2" fmla="*/ 494282 w 2163576"/>
              <a:gd name="connsiteY2" fmla="*/ 346978 h 399140"/>
              <a:gd name="connsiteX3" fmla="*/ 776608 w 2163576"/>
              <a:gd name="connsiteY3" fmla="*/ 348733 h 399140"/>
              <a:gd name="connsiteX4" fmla="*/ 1171512 w 2163576"/>
              <a:gd name="connsiteY4" fmla="*/ 229816 h 399140"/>
              <a:gd name="connsiteX5" fmla="*/ 1401612 w 2163576"/>
              <a:gd name="connsiteY5" fmla="*/ 97907 h 399140"/>
              <a:gd name="connsiteX6" fmla="*/ 1709587 w 2163576"/>
              <a:gd name="connsiteY6" fmla="*/ 23816 h 399140"/>
              <a:gd name="connsiteX7" fmla="*/ 1877888 w 2163576"/>
              <a:gd name="connsiteY7" fmla="*/ 92003 h 399140"/>
              <a:gd name="connsiteX8" fmla="*/ 2163576 w 2163576"/>
              <a:gd name="connsiteY8" fmla="*/ 198637 h 399140"/>
              <a:gd name="connsiteX0" fmla="*/ 0 w 2163576"/>
              <a:gd name="connsiteY0" fmla="*/ 358007 h 399140"/>
              <a:gd name="connsiteX1" fmla="*/ 94504 w 2163576"/>
              <a:gd name="connsiteY1" fmla="*/ 395786 h 399140"/>
              <a:gd name="connsiteX2" fmla="*/ 509487 w 2163576"/>
              <a:gd name="connsiteY2" fmla="*/ 361067 h 399140"/>
              <a:gd name="connsiteX3" fmla="*/ 776608 w 2163576"/>
              <a:gd name="connsiteY3" fmla="*/ 348733 h 399140"/>
              <a:gd name="connsiteX4" fmla="*/ 1171512 w 2163576"/>
              <a:gd name="connsiteY4" fmla="*/ 229816 h 399140"/>
              <a:gd name="connsiteX5" fmla="*/ 1401612 w 2163576"/>
              <a:gd name="connsiteY5" fmla="*/ 97907 h 399140"/>
              <a:gd name="connsiteX6" fmla="*/ 1709587 w 2163576"/>
              <a:gd name="connsiteY6" fmla="*/ 23816 h 399140"/>
              <a:gd name="connsiteX7" fmla="*/ 1877888 w 2163576"/>
              <a:gd name="connsiteY7" fmla="*/ 92003 h 399140"/>
              <a:gd name="connsiteX8" fmla="*/ 2163576 w 2163576"/>
              <a:gd name="connsiteY8" fmla="*/ 198637 h 399140"/>
              <a:gd name="connsiteX0" fmla="*/ 0 w 2163576"/>
              <a:gd name="connsiteY0" fmla="*/ 358007 h 399140"/>
              <a:gd name="connsiteX1" fmla="*/ 94504 w 2163576"/>
              <a:gd name="connsiteY1" fmla="*/ 395786 h 399140"/>
              <a:gd name="connsiteX2" fmla="*/ 509487 w 2163576"/>
              <a:gd name="connsiteY2" fmla="*/ 361067 h 399140"/>
              <a:gd name="connsiteX3" fmla="*/ 799056 w 2163576"/>
              <a:gd name="connsiteY3" fmla="*/ 365203 h 399140"/>
              <a:gd name="connsiteX4" fmla="*/ 1171512 w 2163576"/>
              <a:gd name="connsiteY4" fmla="*/ 229816 h 399140"/>
              <a:gd name="connsiteX5" fmla="*/ 1401612 w 2163576"/>
              <a:gd name="connsiteY5" fmla="*/ 97907 h 399140"/>
              <a:gd name="connsiteX6" fmla="*/ 1709587 w 2163576"/>
              <a:gd name="connsiteY6" fmla="*/ 23816 h 399140"/>
              <a:gd name="connsiteX7" fmla="*/ 1877888 w 2163576"/>
              <a:gd name="connsiteY7" fmla="*/ 92003 h 399140"/>
              <a:gd name="connsiteX8" fmla="*/ 2163576 w 2163576"/>
              <a:gd name="connsiteY8" fmla="*/ 198637 h 399140"/>
              <a:gd name="connsiteX0" fmla="*/ 0 w 2163576"/>
              <a:gd name="connsiteY0" fmla="*/ 358007 h 399140"/>
              <a:gd name="connsiteX1" fmla="*/ 94504 w 2163576"/>
              <a:gd name="connsiteY1" fmla="*/ 395786 h 399140"/>
              <a:gd name="connsiteX2" fmla="*/ 509487 w 2163576"/>
              <a:gd name="connsiteY2" fmla="*/ 361067 h 399140"/>
              <a:gd name="connsiteX3" fmla="*/ 799056 w 2163576"/>
              <a:gd name="connsiteY3" fmla="*/ 365203 h 399140"/>
              <a:gd name="connsiteX4" fmla="*/ 1159581 w 2163576"/>
              <a:gd name="connsiteY4" fmla="*/ 266477 h 399140"/>
              <a:gd name="connsiteX5" fmla="*/ 1401612 w 2163576"/>
              <a:gd name="connsiteY5" fmla="*/ 97907 h 399140"/>
              <a:gd name="connsiteX6" fmla="*/ 1709587 w 2163576"/>
              <a:gd name="connsiteY6" fmla="*/ 23816 h 399140"/>
              <a:gd name="connsiteX7" fmla="*/ 1877888 w 2163576"/>
              <a:gd name="connsiteY7" fmla="*/ 92003 h 399140"/>
              <a:gd name="connsiteX8" fmla="*/ 2163576 w 2163576"/>
              <a:gd name="connsiteY8" fmla="*/ 198637 h 399140"/>
              <a:gd name="connsiteX0" fmla="*/ 0 w 2163576"/>
              <a:gd name="connsiteY0" fmla="*/ 358007 h 437042"/>
              <a:gd name="connsiteX1" fmla="*/ 126849 w 2163576"/>
              <a:gd name="connsiteY1" fmla="*/ 433688 h 437042"/>
              <a:gd name="connsiteX2" fmla="*/ 509487 w 2163576"/>
              <a:gd name="connsiteY2" fmla="*/ 361067 h 437042"/>
              <a:gd name="connsiteX3" fmla="*/ 799056 w 2163576"/>
              <a:gd name="connsiteY3" fmla="*/ 365203 h 437042"/>
              <a:gd name="connsiteX4" fmla="*/ 1159581 w 2163576"/>
              <a:gd name="connsiteY4" fmla="*/ 266477 h 437042"/>
              <a:gd name="connsiteX5" fmla="*/ 1401612 w 2163576"/>
              <a:gd name="connsiteY5" fmla="*/ 97907 h 437042"/>
              <a:gd name="connsiteX6" fmla="*/ 1709587 w 2163576"/>
              <a:gd name="connsiteY6" fmla="*/ 23816 h 437042"/>
              <a:gd name="connsiteX7" fmla="*/ 1877888 w 2163576"/>
              <a:gd name="connsiteY7" fmla="*/ 92003 h 437042"/>
              <a:gd name="connsiteX8" fmla="*/ 2163576 w 2163576"/>
              <a:gd name="connsiteY8" fmla="*/ 198637 h 43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3576" h="437042">
                <a:moveTo>
                  <a:pt x="0" y="358007"/>
                </a:moveTo>
                <a:cubicBezTo>
                  <a:pt x="47286" y="352401"/>
                  <a:pt x="93429" y="408139"/>
                  <a:pt x="126849" y="433688"/>
                </a:cubicBezTo>
                <a:cubicBezTo>
                  <a:pt x="209076" y="437042"/>
                  <a:pt x="413067" y="356639"/>
                  <a:pt x="509487" y="361067"/>
                </a:cubicBezTo>
                <a:cubicBezTo>
                  <a:pt x="657521" y="351650"/>
                  <a:pt x="684444" y="384763"/>
                  <a:pt x="799056" y="365203"/>
                </a:cubicBezTo>
                <a:cubicBezTo>
                  <a:pt x="904019" y="309726"/>
                  <a:pt x="949206" y="280364"/>
                  <a:pt x="1159581" y="266477"/>
                </a:cubicBezTo>
                <a:cubicBezTo>
                  <a:pt x="1279855" y="212837"/>
                  <a:pt x="1427849" y="211160"/>
                  <a:pt x="1401612" y="97907"/>
                </a:cubicBezTo>
                <a:cubicBezTo>
                  <a:pt x="1493916" y="56736"/>
                  <a:pt x="1605972" y="0"/>
                  <a:pt x="1709587" y="23816"/>
                </a:cubicBezTo>
                <a:cubicBezTo>
                  <a:pt x="1802431" y="24312"/>
                  <a:pt x="1802223" y="62866"/>
                  <a:pt x="1877888" y="92003"/>
                </a:cubicBezTo>
                <a:cubicBezTo>
                  <a:pt x="1953553" y="121140"/>
                  <a:pt x="2131398" y="180377"/>
                  <a:pt x="2163576" y="198637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7" name="RPO2">
            <a:extLst>
              <a:ext uri="{FF2B5EF4-FFF2-40B4-BE49-F238E27FC236}">
                <a16:creationId xmlns:a16="http://schemas.microsoft.com/office/drawing/2014/main" id="{588E3032-85A3-4886-B7D4-F3B476693CF8}"/>
              </a:ext>
            </a:extLst>
          </p:cNvPr>
          <p:cNvSpPr/>
          <p:nvPr/>
        </p:nvSpPr>
        <p:spPr>
          <a:xfrm>
            <a:off x="5606305" y="2152633"/>
            <a:ext cx="216024" cy="216024"/>
          </a:xfrm>
          <a:prstGeom prst="ellipse">
            <a:avLst/>
          </a:prstGeom>
          <a:solidFill>
            <a:srgbClr val="00B0F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8" name="RPO3">
            <a:extLst>
              <a:ext uri="{FF2B5EF4-FFF2-40B4-BE49-F238E27FC236}">
                <a16:creationId xmlns:a16="http://schemas.microsoft.com/office/drawing/2014/main" id="{7E74C90A-EEED-48AC-9B52-D36C565DE199}"/>
              </a:ext>
            </a:extLst>
          </p:cNvPr>
          <p:cNvSpPr/>
          <p:nvPr/>
        </p:nvSpPr>
        <p:spPr>
          <a:xfrm>
            <a:off x="7016600" y="1920661"/>
            <a:ext cx="2020701" cy="905579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1891146"/>
              <a:gd name="connsiteY0" fmla="*/ 436327 h 788823"/>
              <a:gd name="connsiteX1" fmla="*/ 148307 w 1891146"/>
              <a:gd name="connsiteY1" fmla="*/ 550661 h 788823"/>
              <a:gd name="connsiteX2" fmla="*/ 364740 w 1891146"/>
              <a:gd name="connsiteY2" fmla="*/ 693799 h 788823"/>
              <a:gd name="connsiteX3" fmla="*/ 1891146 w 1891146"/>
              <a:gd name="connsiteY3" fmla="*/ 77899 h 788823"/>
              <a:gd name="connsiteX0" fmla="*/ 0 w 1891146"/>
              <a:gd name="connsiteY0" fmla="*/ 403858 h 756354"/>
              <a:gd name="connsiteX1" fmla="*/ 148307 w 1891146"/>
              <a:gd name="connsiteY1" fmla="*/ 518192 h 756354"/>
              <a:gd name="connsiteX2" fmla="*/ 364740 w 1891146"/>
              <a:gd name="connsiteY2" fmla="*/ 661330 h 756354"/>
              <a:gd name="connsiteX3" fmla="*/ 1891146 w 1891146"/>
              <a:gd name="connsiteY3" fmla="*/ 45430 h 756354"/>
              <a:gd name="connsiteX0" fmla="*/ 0 w 2150454"/>
              <a:gd name="connsiteY0" fmla="*/ 185254 h 756354"/>
              <a:gd name="connsiteX1" fmla="*/ 407615 w 2150454"/>
              <a:gd name="connsiteY1" fmla="*/ 518192 h 756354"/>
              <a:gd name="connsiteX2" fmla="*/ 624048 w 2150454"/>
              <a:gd name="connsiteY2" fmla="*/ 661330 h 756354"/>
              <a:gd name="connsiteX3" fmla="*/ 2150454 w 2150454"/>
              <a:gd name="connsiteY3" fmla="*/ 45430 h 756354"/>
              <a:gd name="connsiteX0" fmla="*/ 0 w 2150454"/>
              <a:gd name="connsiteY0" fmla="*/ 185254 h 534398"/>
              <a:gd name="connsiteX1" fmla="*/ 407615 w 2150454"/>
              <a:gd name="connsiteY1" fmla="*/ 518192 h 534398"/>
              <a:gd name="connsiteX2" fmla="*/ 1181037 w 2150454"/>
              <a:gd name="connsiteY2" fmla="*/ 88019 h 534398"/>
              <a:gd name="connsiteX3" fmla="*/ 2150454 w 2150454"/>
              <a:gd name="connsiteY3" fmla="*/ 45430 h 534398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1181037 w 2150454"/>
              <a:gd name="connsiteY2" fmla="*/ 88019 h 209878"/>
              <a:gd name="connsiteX3" fmla="*/ 2150454 w 2150454"/>
              <a:gd name="connsiteY3" fmla="*/ 45430 h 209878"/>
              <a:gd name="connsiteX0" fmla="*/ 0 w 2150454"/>
              <a:gd name="connsiteY0" fmla="*/ 185254 h 241561"/>
              <a:gd name="connsiteX1" fmla="*/ 487684 w 2150454"/>
              <a:gd name="connsiteY1" fmla="*/ 193672 h 241561"/>
              <a:gd name="connsiteX2" fmla="*/ 1181037 w 2150454"/>
              <a:gd name="connsiteY2" fmla="*/ 88019 h 241561"/>
              <a:gd name="connsiteX3" fmla="*/ 2150454 w 2150454"/>
              <a:gd name="connsiteY3" fmla="*/ 45430 h 241561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888205 w 2150454"/>
              <a:gd name="connsiteY2" fmla="*/ 128752 h 209878"/>
              <a:gd name="connsiteX3" fmla="*/ 1181037 w 2150454"/>
              <a:gd name="connsiteY3" fmla="*/ 88019 h 209878"/>
              <a:gd name="connsiteX4" fmla="*/ 2150454 w 2150454"/>
              <a:gd name="connsiteY4" fmla="*/ 45430 h 209878"/>
              <a:gd name="connsiteX0" fmla="*/ 0 w 2150454"/>
              <a:gd name="connsiteY0" fmla="*/ 185254 h 241983"/>
              <a:gd name="connsiteX1" fmla="*/ 487684 w 2150454"/>
              <a:gd name="connsiteY1" fmla="*/ 193672 h 241983"/>
              <a:gd name="connsiteX2" fmla="*/ 807118 w 2150454"/>
              <a:gd name="connsiteY2" fmla="*/ 224374 h 241983"/>
              <a:gd name="connsiteX3" fmla="*/ 1181037 w 2150454"/>
              <a:gd name="connsiteY3" fmla="*/ 88019 h 241983"/>
              <a:gd name="connsiteX4" fmla="*/ 2150454 w 2150454"/>
              <a:gd name="connsiteY4" fmla="*/ 45430 h 241983"/>
              <a:gd name="connsiteX0" fmla="*/ 0 w 2150454"/>
              <a:gd name="connsiteY0" fmla="*/ 185254 h 243934"/>
              <a:gd name="connsiteX1" fmla="*/ 493364 w 2150454"/>
              <a:gd name="connsiteY1" fmla="*/ 205380 h 243934"/>
              <a:gd name="connsiteX2" fmla="*/ 807118 w 2150454"/>
              <a:gd name="connsiteY2" fmla="*/ 224374 h 243934"/>
              <a:gd name="connsiteX3" fmla="*/ 1181037 w 2150454"/>
              <a:gd name="connsiteY3" fmla="*/ 88019 h 243934"/>
              <a:gd name="connsiteX4" fmla="*/ 2150454 w 2150454"/>
              <a:gd name="connsiteY4" fmla="*/ 45430 h 243934"/>
              <a:gd name="connsiteX0" fmla="*/ 0 w 2150454"/>
              <a:gd name="connsiteY0" fmla="*/ 185254 h 243934"/>
              <a:gd name="connsiteX1" fmla="*/ 228599 w 2150454"/>
              <a:gd name="connsiteY1" fmla="*/ 197807 h 243934"/>
              <a:gd name="connsiteX2" fmla="*/ 493364 w 2150454"/>
              <a:gd name="connsiteY2" fmla="*/ 205380 h 243934"/>
              <a:gd name="connsiteX3" fmla="*/ 807118 w 2150454"/>
              <a:gd name="connsiteY3" fmla="*/ 224374 h 243934"/>
              <a:gd name="connsiteX4" fmla="*/ 1181037 w 2150454"/>
              <a:gd name="connsiteY4" fmla="*/ 88019 h 243934"/>
              <a:gd name="connsiteX5" fmla="*/ 2150454 w 2150454"/>
              <a:gd name="connsiteY5" fmla="*/ 45430 h 243934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39824 h 219826"/>
              <a:gd name="connsiteX1" fmla="*/ 100259 w 2150454"/>
              <a:gd name="connsiteY1" fmla="*/ 216472 h 219826"/>
              <a:gd name="connsiteX2" fmla="*/ 493364 w 2150454"/>
              <a:gd name="connsiteY2" fmla="*/ 159950 h 219826"/>
              <a:gd name="connsiteX3" fmla="*/ 807118 w 2150454"/>
              <a:gd name="connsiteY3" fmla="*/ 178944 h 219826"/>
              <a:gd name="connsiteX4" fmla="*/ 1181037 w 2150454"/>
              <a:gd name="connsiteY4" fmla="*/ 42589 h 219826"/>
              <a:gd name="connsiteX5" fmla="*/ 1654967 w 2150454"/>
              <a:gd name="connsiteY5" fmla="*/ 47602 h 219826"/>
              <a:gd name="connsiteX6" fmla="*/ 2150454 w 2150454"/>
              <a:gd name="connsiteY6" fmla="*/ 0 h 219826"/>
              <a:gd name="connsiteX0" fmla="*/ 0 w 2150454"/>
              <a:gd name="connsiteY0" fmla="*/ 351360 h 431362"/>
              <a:gd name="connsiteX1" fmla="*/ 100259 w 2150454"/>
              <a:gd name="connsiteY1" fmla="*/ 428008 h 431362"/>
              <a:gd name="connsiteX2" fmla="*/ 493364 w 2150454"/>
              <a:gd name="connsiteY2" fmla="*/ 371486 h 431362"/>
              <a:gd name="connsiteX3" fmla="*/ 807118 w 2150454"/>
              <a:gd name="connsiteY3" fmla="*/ 390480 h 431362"/>
              <a:gd name="connsiteX4" fmla="*/ 1181037 w 2150454"/>
              <a:gd name="connsiteY4" fmla="*/ 254125 h 431362"/>
              <a:gd name="connsiteX5" fmla="*/ 1734863 w 2150454"/>
              <a:gd name="connsiteY5" fmla="*/ 7098 h 431362"/>
              <a:gd name="connsiteX6" fmla="*/ 2150454 w 2150454"/>
              <a:gd name="connsiteY6" fmla="*/ 211536 h 431362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528761 w 2150454"/>
              <a:gd name="connsiteY5" fmla="*/ 85356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957386 w 2150454"/>
              <a:gd name="connsiteY7" fmla="*/ 118693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51073 w 2150454"/>
              <a:gd name="connsiteY7" fmla="*/ 89250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400322 w 2044960"/>
              <a:gd name="connsiteY5" fmla="*/ 747743 h 1080106"/>
              <a:gd name="connsiteX6" fmla="*/ 1734863 w 2044960"/>
              <a:gd name="connsiteY6" fmla="*/ 655842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734863 w 2044960"/>
              <a:gd name="connsiteY6" fmla="*/ 655842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370855 w 2044960"/>
              <a:gd name="connsiteY6" fmla="*/ 339409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370855 w 2044960"/>
              <a:gd name="connsiteY6" fmla="*/ 339409 h 1080106"/>
              <a:gd name="connsiteX7" fmla="*/ 1499815 w 2044960"/>
              <a:gd name="connsiteY7" fmla="*/ 255767 h 1080106"/>
              <a:gd name="connsiteX8" fmla="*/ 2044960 w 2044960"/>
              <a:gd name="connsiteY8" fmla="*/ 18260 h 108010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1181037 w 2044960"/>
              <a:gd name="connsiteY4" fmla="*/ 884609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783284 w 2044960"/>
              <a:gd name="connsiteY8" fmla="*/ 97308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1181037 w 2044960"/>
              <a:gd name="connsiteY4" fmla="*/ 884609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345751 w 2044960"/>
              <a:gd name="connsiteY3" fmla="*/ 401070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277167 w 2044960"/>
              <a:gd name="connsiteY2" fmla="*/ 716022 h 1061846"/>
              <a:gd name="connsiteX3" fmla="*/ 345751 w 2044960"/>
              <a:gd name="connsiteY3" fmla="*/ 401070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981844"/>
              <a:gd name="connsiteX1" fmla="*/ 277167 w 2044960"/>
              <a:gd name="connsiteY1" fmla="*/ 716022 h 981844"/>
              <a:gd name="connsiteX2" fmla="*/ 345751 w 2044960"/>
              <a:gd name="connsiteY2" fmla="*/ 401070 h 981844"/>
              <a:gd name="connsiteX3" fmla="*/ 869218 w 2044960"/>
              <a:gd name="connsiteY3" fmla="*/ 370631 h 981844"/>
              <a:gd name="connsiteX4" fmla="*/ 1039166 w 2044960"/>
              <a:gd name="connsiteY4" fmla="*/ 207121 h 981844"/>
              <a:gd name="connsiteX5" fmla="*/ 1370855 w 2044960"/>
              <a:gd name="connsiteY5" fmla="*/ 321149 h 981844"/>
              <a:gd name="connsiteX6" fmla="*/ 1499815 w 2044960"/>
              <a:gd name="connsiteY6" fmla="*/ 237507 h 981844"/>
              <a:gd name="connsiteX7" fmla="*/ 1872208 w 2044960"/>
              <a:gd name="connsiteY7" fmla="*/ 397742 h 981844"/>
              <a:gd name="connsiteX8" fmla="*/ 2044960 w 2044960"/>
              <a:gd name="connsiteY8" fmla="*/ 0 h 981844"/>
              <a:gd name="connsiteX0" fmla="*/ 46028 w 1813821"/>
              <a:gd name="connsiteY0" fmla="*/ 716022 h 716022"/>
              <a:gd name="connsiteX1" fmla="*/ 114612 w 1813821"/>
              <a:gd name="connsiteY1" fmla="*/ 401070 h 716022"/>
              <a:gd name="connsiteX2" fmla="*/ 638079 w 1813821"/>
              <a:gd name="connsiteY2" fmla="*/ 370631 h 716022"/>
              <a:gd name="connsiteX3" fmla="*/ 808027 w 1813821"/>
              <a:gd name="connsiteY3" fmla="*/ 207121 h 716022"/>
              <a:gd name="connsiteX4" fmla="*/ 1139716 w 1813821"/>
              <a:gd name="connsiteY4" fmla="*/ 321149 h 716022"/>
              <a:gd name="connsiteX5" fmla="*/ 1268676 w 1813821"/>
              <a:gd name="connsiteY5" fmla="*/ 237507 h 716022"/>
              <a:gd name="connsiteX6" fmla="*/ 1641069 w 1813821"/>
              <a:gd name="connsiteY6" fmla="*/ 397742 h 716022"/>
              <a:gd name="connsiteX7" fmla="*/ 1813821 w 1813821"/>
              <a:gd name="connsiteY7" fmla="*/ 0 h 716022"/>
              <a:gd name="connsiteX0" fmla="*/ 0 w 1982279"/>
              <a:gd name="connsiteY0" fmla="*/ 922893 h 922893"/>
              <a:gd name="connsiteX1" fmla="*/ 283070 w 1982279"/>
              <a:gd name="connsiteY1" fmla="*/ 401070 h 922893"/>
              <a:gd name="connsiteX2" fmla="*/ 806537 w 1982279"/>
              <a:gd name="connsiteY2" fmla="*/ 370631 h 922893"/>
              <a:gd name="connsiteX3" fmla="*/ 976485 w 1982279"/>
              <a:gd name="connsiteY3" fmla="*/ 207121 h 922893"/>
              <a:gd name="connsiteX4" fmla="*/ 1308174 w 1982279"/>
              <a:gd name="connsiteY4" fmla="*/ 321149 h 922893"/>
              <a:gd name="connsiteX5" fmla="*/ 1437134 w 1982279"/>
              <a:gd name="connsiteY5" fmla="*/ 237507 h 922893"/>
              <a:gd name="connsiteX6" fmla="*/ 1809527 w 1982279"/>
              <a:gd name="connsiteY6" fmla="*/ 397742 h 922893"/>
              <a:gd name="connsiteX7" fmla="*/ 1982279 w 1982279"/>
              <a:gd name="connsiteY7" fmla="*/ 0 h 922893"/>
              <a:gd name="connsiteX0" fmla="*/ 0 w 1982279"/>
              <a:gd name="connsiteY0" fmla="*/ 922893 h 922893"/>
              <a:gd name="connsiteX1" fmla="*/ 283070 w 1982279"/>
              <a:gd name="connsiteY1" fmla="*/ 401070 h 922893"/>
              <a:gd name="connsiteX2" fmla="*/ 806537 w 1982279"/>
              <a:gd name="connsiteY2" fmla="*/ 370631 h 922893"/>
              <a:gd name="connsiteX3" fmla="*/ 976485 w 1982279"/>
              <a:gd name="connsiteY3" fmla="*/ 207121 h 922893"/>
              <a:gd name="connsiteX4" fmla="*/ 1308174 w 1982279"/>
              <a:gd name="connsiteY4" fmla="*/ 321149 h 922893"/>
              <a:gd name="connsiteX5" fmla="*/ 1437134 w 1982279"/>
              <a:gd name="connsiteY5" fmla="*/ 237507 h 922893"/>
              <a:gd name="connsiteX6" fmla="*/ 1809527 w 1982279"/>
              <a:gd name="connsiteY6" fmla="*/ 397742 h 922893"/>
              <a:gd name="connsiteX7" fmla="*/ 1982279 w 1982279"/>
              <a:gd name="connsiteY7" fmla="*/ 0 h 922893"/>
              <a:gd name="connsiteX0" fmla="*/ 3969 w 1986248"/>
              <a:gd name="connsiteY0" fmla="*/ 922893 h 922893"/>
              <a:gd name="connsiteX1" fmla="*/ 287039 w 1986248"/>
              <a:gd name="connsiteY1" fmla="*/ 401070 h 922893"/>
              <a:gd name="connsiteX2" fmla="*/ 810506 w 1986248"/>
              <a:gd name="connsiteY2" fmla="*/ 370631 h 922893"/>
              <a:gd name="connsiteX3" fmla="*/ 980454 w 1986248"/>
              <a:gd name="connsiteY3" fmla="*/ 207121 h 922893"/>
              <a:gd name="connsiteX4" fmla="*/ 1312143 w 1986248"/>
              <a:gd name="connsiteY4" fmla="*/ 321149 h 922893"/>
              <a:gd name="connsiteX5" fmla="*/ 1441103 w 1986248"/>
              <a:gd name="connsiteY5" fmla="*/ 237507 h 922893"/>
              <a:gd name="connsiteX6" fmla="*/ 1813496 w 1986248"/>
              <a:gd name="connsiteY6" fmla="*/ 397742 h 922893"/>
              <a:gd name="connsiteX7" fmla="*/ 1986248 w 1986248"/>
              <a:gd name="connsiteY7" fmla="*/ 0 h 922893"/>
              <a:gd name="connsiteX0" fmla="*/ 0 w 1982279"/>
              <a:gd name="connsiteY0" fmla="*/ 922893 h 922893"/>
              <a:gd name="connsiteX1" fmla="*/ 89446 w 1982279"/>
              <a:gd name="connsiteY1" fmla="*/ 787870 h 922893"/>
              <a:gd name="connsiteX2" fmla="*/ 283070 w 1982279"/>
              <a:gd name="connsiteY2" fmla="*/ 401070 h 922893"/>
              <a:gd name="connsiteX3" fmla="*/ 806537 w 1982279"/>
              <a:gd name="connsiteY3" fmla="*/ 370631 h 922893"/>
              <a:gd name="connsiteX4" fmla="*/ 976485 w 1982279"/>
              <a:gd name="connsiteY4" fmla="*/ 207121 h 922893"/>
              <a:gd name="connsiteX5" fmla="*/ 1308174 w 1982279"/>
              <a:gd name="connsiteY5" fmla="*/ 321149 h 922893"/>
              <a:gd name="connsiteX6" fmla="*/ 1437134 w 1982279"/>
              <a:gd name="connsiteY6" fmla="*/ 237507 h 922893"/>
              <a:gd name="connsiteX7" fmla="*/ 1809527 w 1982279"/>
              <a:gd name="connsiteY7" fmla="*/ 397742 h 922893"/>
              <a:gd name="connsiteX8" fmla="*/ 1982279 w 1982279"/>
              <a:gd name="connsiteY8" fmla="*/ 0 h 922893"/>
              <a:gd name="connsiteX0" fmla="*/ 25821 w 2008100"/>
              <a:gd name="connsiteY0" fmla="*/ 922893 h 926359"/>
              <a:gd name="connsiteX1" fmla="*/ 47178 w 2008100"/>
              <a:gd name="connsiteY1" fmla="*/ 839389 h 926359"/>
              <a:gd name="connsiteX2" fmla="*/ 308891 w 2008100"/>
              <a:gd name="connsiteY2" fmla="*/ 401070 h 926359"/>
              <a:gd name="connsiteX3" fmla="*/ 832358 w 2008100"/>
              <a:gd name="connsiteY3" fmla="*/ 370631 h 926359"/>
              <a:gd name="connsiteX4" fmla="*/ 1002306 w 2008100"/>
              <a:gd name="connsiteY4" fmla="*/ 207121 h 926359"/>
              <a:gd name="connsiteX5" fmla="*/ 1333995 w 2008100"/>
              <a:gd name="connsiteY5" fmla="*/ 321149 h 926359"/>
              <a:gd name="connsiteX6" fmla="*/ 1462955 w 2008100"/>
              <a:gd name="connsiteY6" fmla="*/ 237507 h 926359"/>
              <a:gd name="connsiteX7" fmla="*/ 1835348 w 2008100"/>
              <a:gd name="connsiteY7" fmla="*/ 397742 h 926359"/>
              <a:gd name="connsiteX8" fmla="*/ 2008100 w 2008100"/>
              <a:gd name="connsiteY8" fmla="*/ 0 h 926359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49660 w 2001799"/>
              <a:gd name="connsiteY7" fmla="*/ 347339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12551"/>
              <a:gd name="connsiteY0" fmla="*/ 922893 h 922893"/>
              <a:gd name="connsiteX1" fmla="*/ 47178 w 2012551"/>
              <a:gd name="connsiteY1" fmla="*/ 809375 h 922893"/>
              <a:gd name="connsiteX2" fmla="*/ 302590 w 2012551"/>
              <a:gd name="connsiteY2" fmla="*/ 401070 h 922893"/>
              <a:gd name="connsiteX3" fmla="*/ 778457 w 2012551"/>
              <a:gd name="connsiteY3" fmla="*/ 386903 h 922893"/>
              <a:gd name="connsiteX4" fmla="*/ 996005 w 2012551"/>
              <a:gd name="connsiteY4" fmla="*/ 207121 h 922893"/>
              <a:gd name="connsiteX5" fmla="*/ 1297532 w 2012551"/>
              <a:gd name="connsiteY5" fmla="*/ 318941 h 922893"/>
              <a:gd name="connsiteX6" fmla="*/ 1456654 w 2012551"/>
              <a:gd name="connsiteY6" fmla="*/ 237507 h 922893"/>
              <a:gd name="connsiteX7" fmla="*/ 1805979 w 2012551"/>
              <a:gd name="connsiteY7" fmla="*/ 368944 h 922893"/>
              <a:gd name="connsiteX8" fmla="*/ 2001799 w 2012551"/>
              <a:gd name="connsiteY8" fmla="*/ 0 h 922893"/>
              <a:gd name="connsiteX0" fmla="*/ 19520 w 2020701"/>
              <a:gd name="connsiteY0" fmla="*/ 905579 h 905579"/>
              <a:gd name="connsiteX1" fmla="*/ 47178 w 2020701"/>
              <a:gd name="connsiteY1" fmla="*/ 792061 h 905579"/>
              <a:gd name="connsiteX2" fmla="*/ 302590 w 2020701"/>
              <a:gd name="connsiteY2" fmla="*/ 383756 h 905579"/>
              <a:gd name="connsiteX3" fmla="*/ 778457 w 2020701"/>
              <a:gd name="connsiteY3" fmla="*/ 369589 h 905579"/>
              <a:gd name="connsiteX4" fmla="*/ 996005 w 2020701"/>
              <a:gd name="connsiteY4" fmla="*/ 189807 h 905579"/>
              <a:gd name="connsiteX5" fmla="*/ 1297532 w 2020701"/>
              <a:gd name="connsiteY5" fmla="*/ 301627 h 905579"/>
              <a:gd name="connsiteX6" fmla="*/ 1456654 w 2020701"/>
              <a:gd name="connsiteY6" fmla="*/ 220193 h 905579"/>
              <a:gd name="connsiteX7" fmla="*/ 1805979 w 2020701"/>
              <a:gd name="connsiteY7" fmla="*/ 351630 h 905579"/>
              <a:gd name="connsiteX8" fmla="*/ 2020701 w 2020701"/>
              <a:gd name="connsiteY8" fmla="*/ 0 h 905579"/>
              <a:gd name="connsiteX0" fmla="*/ 19520 w 2020701"/>
              <a:gd name="connsiteY0" fmla="*/ 905579 h 905579"/>
              <a:gd name="connsiteX1" fmla="*/ 47178 w 2020701"/>
              <a:gd name="connsiteY1" fmla="*/ 792061 h 905579"/>
              <a:gd name="connsiteX2" fmla="*/ 302590 w 2020701"/>
              <a:gd name="connsiteY2" fmla="*/ 383756 h 905579"/>
              <a:gd name="connsiteX3" fmla="*/ 778457 w 2020701"/>
              <a:gd name="connsiteY3" fmla="*/ 369589 h 905579"/>
              <a:gd name="connsiteX4" fmla="*/ 996005 w 2020701"/>
              <a:gd name="connsiteY4" fmla="*/ 189807 h 905579"/>
              <a:gd name="connsiteX5" fmla="*/ 1297532 w 2020701"/>
              <a:gd name="connsiteY5" fmla="*/ 301627 h 905579"/>
              <a:gd name="connsiteX6" fmla="*/ 1456654 w 2020701"/>
              <a:gd name="connsiteY6" fmla="*/ 220193 h 905579"/>
              <a:gd name="connsiteX7" fmla="*/ 1805979 w 2020701"/>
              <a:gd name="connsiteY7" fmla="*/ 351630 h 905579"/>
              <a:gd name="connsiteX8" fmla="*/ 2020701 w 2020701"/>
              <a:gd name="connsiteY8" fmla="*/ 0 h 905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20701" h="905579">
                <a:moveTo>
                  <a:pt x="19520" y="905579"/>
                </a:moveTo>
                <a:cubicBezTo>
                  <a:pt x="31204" y="852491"/>
                  <a:pt x="0" y="879031"/>
                  <a:pt x="47178" y="792061"/>
                </a:cubicBezTo>
                <a:cubicBezTo>
                  <a:pt x="362024" y="730987"/>
                  <a:pt x="257291" y="578535"/>
                  <a:pt x="302590" y="383756"/>
                </a:cubicBezTo>
                <a:cubicBezTo>
                  <a:pt x="594257" y="420838"/>
                  <a:pt x="603968" y="379735"/>
                  <a:pt x="778457" y="369589"/>
                </a:cubicBezTo>
                <a:cubicBezTo>
                  <a:pt x="848179" y="242304"/>
                  <a:pt x="901493" y="257990"/>
                  <a:pt x="996005" y="189807"/>
                </a:cubicBezTo>
                <a:cubicBezTo>
                  <a:pt x="1074146" y="178526"/>
                  <a:pt x="1193917" y="277811"/>
                  <a:pt x="1297532" y="301627"/>
                </a:cubicBezTo>
                <a:cubicBezTo>
                  <a:pt x="1376312" y="264197"/>
                  <a:pt x="1344303" y="273718"/>
                  <a:pt x="1456654" y="220193"/>
                </a:cubicBezTo>
                <a:cubicBezTo>
                  <a:pt x="1522093" y="243732"/>
                  <a:pt x="1732114" y="340811"/>
                  <a:pt x="1805979" y="351630"/>
                </a:cubicBezTo>
                <a:cubicBezTo>
                  <a:pt x="2012551" y="229049"/>
                  <a:pt x="1934648" y="9149"/>
                  <a:pt x="2020701" y="0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9" name="RPO4">
            <a:extLst>
              <a:ext uri="{FF2B5EF4-FFF2-40B4-BE49-F238E27FC236}">
                <a16:creationId xmlns:a16="http://schemas.microsoft.com/office/drawing/2014/main" id="{FE96560B-9053-4E87-A6FB-6360075D8C95}"/>
              </a:ext>
            </a:extLst>
          </p:cNvPr>
          <p:cNvSpPr/>
          <p:nvPr/>
        </p:nvSpPr>
        <p:spPr>
          <a:xfrm>
            <a:off x="2454905" y="4367739"/>
            <a:ext cx="752264" cy="789102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752264"/>
              <a:gd name="connsiteY0" fmla="*/ 0 h 789102"/>
              <a:gd name="connsiteX1" fmla="*/ 216433 w 752264"/>
              <a:gd name="connsiteY1" fmla="*/ 143138 h 789102"/>
              <a:gd name="connsiteX2" fmla="*/ 752264 w 752264"/>
              <a:gd name="connsiteY2" fmla="*/ 789102 h 789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2264" h="789102">
                <a:moveTo>
                  <a:pt x="0" y="0"/>
                </a:moveTo>
                <a:cubicBezTo>
                  <a:pt x="60790" y="42912"/>
                  <a:pt x="152096" y="68597"/>
                  <a:pt x="216433" y="143138"/>
                </a:cubicBezTo>
                <a:cubicBezTo>
                  <a:pt x="340819" y="238162"/>
                  <a:pt x="723279" y="711203"/>
                  <a:pt x="752264" y="789102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0" name="RPO5">
            <a:extLst>
              <a:ext uri="{FF2B5EF4-FFF2-40B4-BE49-F238E27FC236}">
                <a16:creationId xmlns:a16="http://schemas.microsoft.com/office/drawing/2014/main" id="{A30968AE-CA48-4A2F-8A07-163D9EA93C57}"/>
              </a:ext>
            </a:extLst>
          </p:cNvPr>
          <p:cNvSpPr/>
          <p:nvPr/>
        </p:nvSpPr>
        <p:spPr>
          <a:xfrm>
            <a:off x="3394483" y="5132809"/>
            <a:ext cx="180913" cy="958745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212724"/>
              <a:gd name="connsiteY0" fmla="*/ 0 h 939180"/>
              <a:gd name="connsiteX1" fmla="*/ 82872 w 212724"/>
              <a:gd name="connsiteY1" fmla="*/ 267974 h 939180"/>
              <a:gd name="connsiteX2" fmla="*/ 166625 w 212724"/>
              <a:gd name="connsiteY2" fmla="*/ 531415 h 939180"/>
              <a:gd name="connsiteX3" fmla="*/ 188404 w 212724"/>
              <a:gd name="connsiteY3" fmla="*/ 939180 h 939180"/>
              <a:gd name="connsiteX0" fmla="*/ 0 w 188404"/>
              <a:gd name="connsiteY0" fmla="*/ 0 h 939180"/>
              <a:gd name="connsiteX1" fmla="*/ 82872 w 188404"/>
              <a:gd name="connsiteY1" fmla="*/ 267974 h 939180"/>
              <a:gd name="connsiteX2" fmla="*/ 166625 w 188404"/>
              <a:gd name="connsiteY2" fmla="*/ 531415 h 939180"/>
              <a:gd name="connsiteX3" fmla="*/ 188404 w 188404"/>
              <a:gd name="connsiteY3" fmla="*/ 939180 h 939180"/>
              <a:gd name="connsiteX0" fmla="*/ 0 w 183641"/>
              <a:gd name="connsiteY0" fmla="*/ 0 h 915367"/>
              <a:gd name="connsiteX1" fmla="*/ 82872 w 183641"/>
              <a:gd name="connsiteY1" fmla="*/ 267974 h 915367"/>
              <a:gd name="connsiteX2" fmla="*/ 166625 w 183641"/>
              <a:gd name="connsiteY2" fmla="*/ 531415 h 915367"/>
              <a:gd name="connsiteX3" fmla="*/ 183641 w 183641"/>
              <a:gd name="connsiteY3" fmla="*/ 915367 h 915367"/>
              <a:gd name="connsiteX0" fmla="*/ 0 w 183988"/>
              <a:gd name="connsiteY0" fmla="*/ 0 h 847204"/>
              <a:gd name="connsiteX1" fmla="*/ 82872 w 183988"/>
              <a:gd name="connsiteY1" fmla="*/ 267974 h 847204"/>
              <a:gd name="connsiteX2" fmla="*/ 166625 w 183988"/>
              <a:gd name="connsiteY2" fmla="*/ 531415 h 847204"/>
              <a:gd name="connsiteX3" fmla="*/ 183988 w 183988"/>
              <a:gd name="connsiteY3" fmla="*/ 847204 h 847204"/>
              <a:gd name="connsiteX0" fmla="*/ 0 w 166625"/>
              <a:gd name="connsiteY0" fmla="*/ 0 h 785291"/>
              <a:gd name="connsiteX1" fmla="*/ 82872 w 166625"/>
              <a:gd name="connsiteY1" fmla="*/ 267974 h 785291"/>
              <a:gd name="connsiteX2" fmla="*/ 166625 w 166625"/>
              <a:gd name="connsiteY2" fmla="*/ 531415 h 785291"/>
              <a:gd name="connsiteX3" fmla="*/ 122076 w 166625"/>
              <a:gd name="connsiteY3" fmla="*/ 785291 h 785291"/>
              <a:gd name="connsiteX0" fmla="*/ 0 w 166625"/>
              <a:gd name="connsiteY0" fmla="*/ 0 h 785291"/>
              <a:gd name="connsiteX1" fmla="*/ 82872 w 166625"/>
              <a:gd name="connsiteY1" fmla="*/ 267974 h 785291"/>
              <a:gd name="connsiteX2" fmla="*/ 166625 w 166625"/>
              <a:gd name="connsiteY2" fmla="*/ 531415 h 785291"/>
              <a:gd name="connsiteX3" fmla="*/ 122076 w 166625"/>
              <a:gd name="connsiteY3" fmla="*/ 785291 h 785291"/>
              <a:gd name="connsiteX0" fmla="*/ 0 w 166625"/>
              <a:gd name="connsiteY0" fmla="*/ 0 h 818282"/>
              <a:gd name="connsiteX1" fmla="*/ 82872 w 166625"/>
              <a:gd name="connsiteY1" fmla="*/ 267974 h 818282"/>
              <a:gd name="connsiteX2" fmla="*/ 166625 w 166625"/>
              <a:gd name="connsiteY2" fmla="*/ 531415 h 818282"/>
              <a:gd name="connsiteX3" fmla="*/ 153950 w 166625"/>
              <a:gd name="connsiteY3" fmla="*/ 818282 h 818282"/>
              <a:gd name="connsiteX0" fmla="*/ 0 w 166625"/>
              <a:gd name="connsiteY0" fmla="*/ 0 h 818282"/>
              <a:gd name="connsiteX1" fmla="*/ 62358 w 166625"/>
              <a:gd name="connsiteY1" fmla="*/ 276383 h 818282"/>
              <a:gd name="connsiteX2" fmla="*/ 166625 w 166625"/>
              <a:gd name="connsiteY2" fmla="*/ 531415 h 818282"/>
              <a:gd name="connsiteX3" fmla="*/ 153950 w 166625"/>
              <a:gd name="connsiteY3" fmla="*/ 818282 h 818282"/>
              <a:gd name="connsiteX0" fmla="*/ 0 w 166625"/>
              <a:gd name="connsiteY0" fmla="*/ 0 h 818282"/>
              <a:gd name="connsiteX1" fmla="*/ 62358 w 166625"/>
              <a:gd name="connsiteY1" fmla="*/ 276383 h 818282"/>
              <a:gd name="connsiteX2" fmla="*/ 166625 w 166625"/>
              <a:gd name="connsiteY2" fmla="*/ 531415 h 818282"/>
              <a:gd name="connsiteX3" fmla="*/ 153950 w 166625"/>
              <a:gd name="connsiteY3" fmla="*/ 818282 h 818282"/>
              <a:gd name="connsiteX0" fmla="*/ 0 w 166625"/>
              <a:gd name="connsiteY0" fmla="*/ 0 h 818282"/>
              <a:gd name="connsiteX1" fmla="*/ 62358 w 166625"/>
              <a:gd name="connsiteY1" fmla="*/ 276383 h 818282"/>
              <a:gd name="connsiteX2" fmla="*/ 166625 w 166625"/>
              <a:gd name="connsiteY2" fmla="*/ 531415 h 818282"/>
              <a:gd name="connsiteX3" fmla="*/ 153950 w 166625"/>
              <a:gd name="connsiteY3" fmla="*/ 818282 h 818282"/>
              <a:gd name="connsiteX0" fmla="*/ 0 w 166625"/>
              <a:gd name="connsiteY0" fmla="*/ 0 h 818282"/>
              <a:gd name="connsiteX1" fmla="*/ 62358 w 166625"/>
              <a:gd name="connsiteY1" fmla="*/ 276383 h 818282"/>
              <a:gd name="connsiteX2" fmla="*/ 166625 w 166625"/>
              <a:gd name="connsiteY2" fmla="*/ 531415 h 818282"/>
              <a:gd name="connsiteX3" fmla="*/ 153950 w 166625"/>
              <a:gd name="connsiteY3" fmla="*/ 818282 h 818282"/>
              <a:gd name="connsiteX0" fmla="*/ 0 w 180913"/>
              <a:gd name="connsiteY0" fmla="*/ 0 h 818282"/>
              <a:gd name="connsiteX1" fmla="*/ 62358 w 180913"/>
              <a:gd name="connsiteY1" fmla="*/ 276383 h 818282"/>
              <a:gd name="connsiteX2" fmla="*/ 180913 w 180913"/>
              <a:gd name="connsiteY2" fmla="*/ 529034 h 818282"/>
              <a:gd name="connsiteX3" fmla="*/ 153950 w 180913"/>
              <a:gd name="connsiteY3" fmla="*/ 818282 h 818282"/>
              <a:gd name="connsiteX0" fmla="*/ 0 w 180913"/>
              <a:gd name="connsiteY0" fmla="*/ 0 h 807840"/>
              <a:gd name="connsiteX1" fmla="*/ 62358 w 180913"/>
              <a:gd name="connsiteY1" fmla="*/ 276383 h 807840"/>
              <a:gd name="connsiteX2" fmla="*/ 180913 w 180913"/>
              <a:gd name="connsiteY2" fmla="*/ 529034 h 807840"/>
              <a:gd name="connsiteX3" fmla="*/ 170966 w 180913"/>
              <a:gd name="connsiteY3" fmla="*/ 807840 h 807840"/>
              <a:gd name="connsiteX0" fmla="*/ 0 w 180913"/>
              <a:gd name="connsiteY0" fmla="*/ 0 h 824162"/>
              <a:gd name="connsiteX1" fmla="*/ 62358 w 180913"/>
              <a:gd name="connsiteY1" fmla="*/ 276383 h 824162"/>
              <a:gd name="connsiteX2" fmla="*/ 180913 w 180913"/>
              <a:gd name="connsiteY2" fmla="*/ 529034 h 824162"/>
              <a:gd name="connsiteX3" fmla="*/ 168932 w 180913"/>
              <a:gd name="connsiteY3" fmla="*/ 824162 h 824162"/>
              <a:gd name="connsiteX0" fmla="*/ 0 w 180913"/>
              <a:gd name="connsiteY0" fmla="*/ 0 h 792288"/>
              <a:gd name="connsiteX1" fmla="*/ 62358 w 180913"/>
              <a:gd name="connsiteY1" fmla="*/ 276383 h 792288"/>
              <a:gd name="connsiteX2" fmla="*/ 180913 w 180913"/>
              <a:gd name="connsiteY2" fmla="*/ 529034 h 792288"/>
              <a:gd name="connsiteX3" fmla="*/ 162135 w 180913"/>
              <a:gd name="connsiteY3" fmla="*/ 792288 h 792288"/>
              <a:gd name="connsiteX0" fmla="*/ 0 w 180913"/>
              <a:gd name="connsiteY0" fmla="*/ 0 h 792288"/>
              <a:gd name="connsiteX1" fmla="*/ 62358 w 180913"/>
              <a:gd name="connsiteY1" fmla="*/ 276383 h 792288"/>
              <a:gd name="connsiteX2" fmla="*/ 180913 w 180913"/>
              <a:gd name="connsiteY2" fmla="*/ 529034 h 792288"/>
              <a:gd name="connsiteX3" fmla="*/ 169279 w 180913"/>
              <a:gd name="connsiteY3" fmla="*/ 792288 h 79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913" h="792288">
                <a:moveTo>
                  <a:pt x="0" y="0"/>
                </a:moveTo>
                <a:cubicBezTo>
                  <a:pt x="43497" y="85684"/>
                  <a:pt x="96843" y="215712"/>
                  <a:pt x="62358" y="276383"/>
                </a:cubicBezTo>
                <a:cubicBezTo>
                  <a:pt x="110390" y="316029"/>
                  <a:pt x="116576" y="454493"/>
                  <a:pt x="180913" y="529034"/>
                </a:cubicBezTo>
                <a:cubicBezTo>
                  <a:pt x="155057" y="615327"/>
                  <a:pt x="168670" y="750307"/>
                  <a:pt x="169279" y="792288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1" name="RPO6">
            <a:extLst>
              <a:ext uri="{FF2B5EF4-FFF2-40B4-BE49-F238E27FC236}">
                <a16:creationId xmlns:a16="http://schemas.microsoft.com/office/drawing/2014/main" id="{168CBF05-8814-4A23-8095-FB6C5F947A3A}"/>
              </a:ext>
            </a:extLst>
          </p:cNvPr>
          <p:cNvSpPr/>
          <p:nvPr/>
        </p:nvSpPr>
        <p:spPr>
          <a:xfrm>
            <a:off x="4333602" y="5634224"/>
            <a:ext cx="513443" cy="481513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1318405"/>
              <a:gd name="connsiteY0" fmla="*/ 324938 h 440132"/>
              <a:gd name="connsiteX1" fmla="*/ 372590 w 1318405"/>
              <a:gd name="connsiteY1" fmla="*/ 440132 h 440132"/>
              <a:gd name="connsiteX2" fmla="*/ 816818 w 1318405"/>
              <a:gd name="connsiteY2" fmla="*/ 437336 h 440132"/>
              <a:gd name="connsiteX3" fmla="*/ 1045319 w 1318405"/>
              <a:gd name="connsiteY3" fmla="*/ 237649 h 440132"/>
              <a:gd name="connsiteX4" fmla="*/ 1318405 w 1318405"/>
              <a:gd name="connsiteY4" fmla="*/ 4560 h 440132"/>
              <a:gd name="connsiteX0" fmla="*/ 0 w 1318405"/>
              <a:gd name="connsiteY0" fmla="*/ 321192 h 436386"/>
              <a:gd name="connsiteX1" fmla="*/ 372590 w 1318405"/>
              <a:gd name="connsiteY1" fmla="*/ 436386 h 436386"/>
              <a:gd name="connsiteX2" fmla="*/ 816818 w 1318405"/>
              <a:gd name="connsiteY2" fmla="*/ 433590 h 436386"/>
              <a:gd name="connsiteX3" fmla="*/ 1045319 w 1318405"/>
              <a:gd name="connsiteY3" fmla="*/ 233903 h 436386"/>
              <a:gd name="connsiteX4" fmla="*/ 1318405 w 1318405"/>
              <a:gd name="connsiteY4" fmla="*/ 814 h 436386"/>
              <a:gd name="connsiteX0" fmla="*/ 0 w 1318405"/>
              <a:gd name="connsiteY0" fmla="*/ 326971 h 442165"/>
              <a:gd name="connsiteX1" fmla="*/ 372590 w 1318405"/>
              <a:gd name="connsiteY1" fmla="*/ 442165 h 442165"/>
              <a:gd name="connsiteX2" fmla="*/ 816818 w 1318405"/>
              <a:gd name="connsiteY2" fmla="*/ 439369 h 442165"/>
              <a:gd name="connsiteX3" fmla="*/ 1045319 w 1318405"/>
              <a:gd name="connsiteY3" fmla="*/ 239682 h 442165"/>
              <a:gd name="connsiteX4" fmla="*/ 1318405 w 1318405"/>
              <a:gd name="connsiteY4" fmla="*/ 6593 h 442165"/>
              <a:gd name="connsiteX0" fmla="*/ 0 w 1318405"/>
              <a:gd name="connsiteY0" fmla="*/ 339894 h 455088"/>
              <a:gd name="connsiteX1" fmla="*/ 372590 w 1318405"/>
              <a:gd name="connsiteY1" fmla="*/ 455088 h 455088"/>
              <a:gd name="connsiteX2" fmla="*/ 816818 w 1318405"/>
              <a:gd name="connsiteY2" fmla="*/ 452292 h 455088"/>
              <a:gd name="connsiteX3" fmla="*/ 1045319 w 1318405"/>
              <a:gd name="connsiteY3" fmla="*/ 252605 h 455088"/>
              <a:gd name="connsiteX4" fmla="*/ 1318405 w 1318405"/>
              <a:gd name="connsiteY4" fmla="*/ 19516 h 455088"/>
              <a:gd name="connsiteX0" fmla="*/ 0 w 1341870"/>
              <a:gd name="connsiteY0" fmla="*/ 398508 h 455088"/>
              <a:gd name="connsiteX1" fmla="*/ 396055 w 1341870"/>
              <a:gd name="connsiteY1" fmla="*/ 455088 h 455088"/>
              <a:gd name="connsiteX2" fmla="*/ 840283 w 1341870"/>
              <a:gd name="connsiteY2" fmla="*/ 452292 h 455088"/>
              <a:gd name="connsiteX3" fmla="*/ 1068784 w 1341870"/>
              <a:gd name="connsiteY3" fmla="*/ 252605 h 455088"/>
              <a:gd name="connsiteX4" fmla="*/ 1341870 w 1341870"/>
              <a:gd name="connsiteY4" fmla="*/ 19516 h 455088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0283 w 1341870"/>
              <a:gd name="connsiteY2" fmla="*/ 452292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3880 w 1341870"/>
              <a:gd name="connsiteY2" fmla="*/ 502621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3880 w 1341870"/>
              <a:gd name="connsiteY2" fmla="*/ 502621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005470"/>
              <a:gd name="connsiteY0" fmla="*/ 533992 h 533992"/>
              <a:gd name="connsiteX1" fmla="*/ 507480 w 1005470"/>
              <a:gd name="connsiteY1" fmla="*/ 502621 h 533992"/>
              <a:gd name="connsiteX2" fmla="*/ 732384 w 1005470"/>
              <a:gd name="connsiteY2" fmla="*/ 252605 h 533992"/>
              <a:gd name="connsiteX3" fmla="*/ 1005470 w 1005470"/>
              <a:gd name="connsiteY3" fmla="*/ 19516 h 533992"/>
              <a:gd name="connsiteX0" fmla="*/ 0 w 497990"/>
              <a:gd name="connsiteY0" fmla="*/ 502621 h 502621"/>
              <a:gd name="connsiteX1" fmla="*/ 224904 w 497990"/>
              <a:gd name="connsiteY1" fmla="*/ 252605 h 502621"/>
              <a:gd name="connsiteX2" fmla="*/ 497990 w 497990"/>
              <a:gd name="connsiteY2" fmla="*/ 19516 h 502621"/>
              <a:gd name="connsiteX0" fmla="*/ 0 w 497990"/>
              <a:gd name="connsiteY0" fmla="*/ 502621 h 502621"/>
              <a:gd name="connsiteX1" fmla="*/ 224904 w 497990"/>
              <a:gd name="connsiteY1" fmla="*/ 252605 h 502621"/>
              <a:gd name="connsiteX2" fmla="*/ 497990 w 497990"/>
              <a:gd name="connsiteY2" fmla="*/ 19516 h 502621"/>
              <a:gd name="connsiteX0" fmla="*/ 0 w 497990"/>
              <a:gd name="connsiteY0" fmla="*/ 502621 h 502621"/>
              <a:gd name="connsiteX1" fmla="*/ 122436 w 497990"/>
              <a:gd name="connsiteY1" fmla="*/ 379160 h 502621"/>
              <a:gd name="connsiteX2" fmla="*/ 224904 w 497990"/>
              <a:gd name="connsiteY2" fmla="*/ 252605 h 502621"/>
              <a:gd name="connsiteX3" fmla="*/ 497990 w 497990"/>
              <a:gd name="connsiteY3" fmla="*/ 19516 h 502621"/>
              <a:gd name="connsiteX0" fmla="*/ 0 w 497990"/>
              <a:gd name="connsiteY0" fmla="*/ 502621 h 502621"/>
              <a:gd name="connsiteX1" fmla="*/ 106412 w 497990"/>
              <a:gd name="connsiteY1" fmla="*/ 339572 h 502621"/>
              <a:gd name="connsiteX2" fmla="*/ 224904 w 497990"/>
              <a:gd name="connsiteY2" fmla="*/ 252605 h 502621"/>
              <a:gd name="connsiteX3" fmla="*/ 497990 w 497990"/>
              <a:gd name="connsiteY3" fmla="*/ 19516 h 502621"/>
              <a:gd name="connsiteX0" fmla="*/ 0 w 497990"/>
              <a:gd name="connsiteY0" fmla="*/ 502621 h 502621"/>
              <a:gd name="connsiteX1" fmla="*/ 123726 w 497990"/>
              <a:gd name="connsiteY1" fmla="*/ 355323 h 502621"/>
              <a:gd name="connsiteX2" fmla="*/ 224904 w 497990"/>
              <a:gd name="connsiteY2" fmla="*/ 252605 h 502621"/>
              <a:gd name="connsiteX3" fmla="*/ 497990 w 497990"/>
              <a:gd name="connsiteY3" fmla="*/ 19516 h 502621"/>
              <a:gd name="connsiteX0" fmla="*/ 0 w 497990"/>
              <a:gd name="connsiteY0" fmla="*/ 502621 h 502621"/>
              <a:gd name="connsiteX1" fmla="*/ 123726 w 497990"/>
              <a:gd name="connsiteY1" fmla="*/ 355323 h 502621"/>
              <a:gd name="connsiteX2" fmla="*/ 224904 w 497990"/>
              <a:gd name="connsiteY2" fmla="*/ 252605 h 502621"/>
              <a:gd name="connsiteX3" fmla="*/ 497990 w 497990"/>
              <a:gd name="connsiteY3" fmla="*/ 19516 h 502621"/>
              <a:gd name="connsiteX0" fmla="*/ 0 w 513443"/>
              <a:gd name="connsiteY0" fmla="*/ 481513 h 481513"/>
              <a:gd name="connsiteX1" fmla="*/ 139179 w 513443"/>
              <a:gd name="connsiteY1" fmla="*/ 355323 h 481513"/>
              <a:gd name="connsiteX2" fmla="*/ 240357 w 513443"/>
              <a:gd name="connsiteY2" fmla="*/ 252605 h 481513"/>
              <a:gd name="connsiteX3" fmla="*/ 513443 w 513443"/>
              <a:gd name="connsiteY3" fmla="*/ 19516 h 481513"/>
              <a:gd name="connsiteX0" fmla="*/ 0 w 513443"/>
              <a:gd name="connsiteY0" fmla="*/ 481513 h 481513"/>
              <a:gd name="connsiteX1" fmla="*/ 116011 w 513443"/>
              <a:gd name="connsiteY1" fmla="*/ 340118 h 481513"/>
              <a:gd name="connsiteX2" fmla="*/ 240357 w 513443"/>
              <a:gd name="connsiteY2" fmla="*/ 252605 h 481513"/>
              <a:gd name="connsiteX3" fmla="*/ 513443 w 513443"/>
              <a:gd name="connsiteY3" fmla="*/ 19516 h 481513"/>
              <a:gd name="connsiteX0" fmla="*/ 0 w 513443"/>
              <a:gd name="connsiteY0" fmla="*/ 481513 h 481513"/>
              <a:gd name="connsiteX1" fmla="*/ 128562 w 513443"/>
              <a:gd name="connsiteY1" fmla="*/ 355869 h 481513"/>
              <a:gd name="connsiteX2" fmla="*/ 240357 w 513443"/>
              <a:gd name="connsiteY2" fmla="*/ 252605 h 481513"/>
              <a:gd name="connsiteX3" fmla="*/ 513443 w 513443"/>
              <a:gd name="connsiteY3" fmla="*/ 19516 h 481513"/>
              <a:gd name="connsiteX0" fmla="*/ 0 w 513443"/>
              <a:gd name="connsiteY0" fmla="*/ 481513 h 481513"/>
              <a:gd name="connsiteX1" fmla="*/ 128562 w 513443"/>
              <a:gd name="connsiteY1" fmla="*/ 355869 h 481513"/>
              <a:gd name="connsiteX2" fmla="*/ 261292 w 513443"/>
              <a:gd name="connsiteY2" fmla="*/ 252258 h 481513"/>
              <a:gd name="connsiteX3" fmla="*/ 513443 w 513443"/>
              <a:gd name="connsiteY3" fmla="*/ 19516 h 481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3443" h="481513">
                <a:moveTo>
                  <a:pt x="0" y="481513"/>
                </a:moveTo>
                <a:cubicBezTo>
                  <a:pt x="33528" y="475546"/>
                  <a:pt x="85013" y="394078"/>
                  <a:pt x="128562" y="355869"/>
                </a:cubicBezTo>
                <a:cubicBezTo>
                  <a:pt x="172111" y="317660"/>
                  <a:pt x="197145" y="308317"/>
                  <a:pt x="261292" y="252258"/>
                </a:cubicBezTo>
                <a:cubicBezTo>
                  <a:pt x="325439" y="196199"/>
                  <a:pt x="350157" y="0"/>
                  <a:pt x="513443" y="19516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2" name="RPO7">
            <a:extLst>
              <a:ext uri="{FF2B5EF4-FFF2-40B4-BE49-F238E27FC236}">
                <a16:creationId xmlns:a16="http://schemas.microsoft.com/office/drawing/2014/main" id="{1DB4CD3E-59C8-4850-A2CE-751FAC0E808C}"/>
              </a:ext>
            </a:extLst>
          </p:cNvPr>
          <p:cNvSpPr/>
          <p:nvPr/>
        </p:nvSpPr>
        <p:spPr>
          <a:xfrm>
            <a:off x="8593335" y="3943639"/>
            <a:ext cx="646812" cy="661985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2918 w 575002"/>
              <a:gd name="connsiteY0" fmla="*/ 623811 h 623811"/>
              <a:gd name="connsiteX1" fmla="*/ 103205 w 575002"/>
              <a:gd name="connsiteY1" fmla="*/ 304309 h 623811"/>
              <a:gd name="connsiteX2" fmla="*/ 436853 w 575002"/>
              <a:gd name="connsiteY2" fmla="*/ 17384 h 623811"/>
              <a:gd name="connsiteX3" fmla="*/ 575002 w 575002"/>
              <a:gd name="connsiteY3" fmla="*/ 4560 h 623811"/>
              <a:gd name="connsiteX0" fmla="*/ 2918 w 631433"/>
              <a:gd name="connsiteY0" fmla="*/ 642092 h 642092"/>
              <a:gd name="connsiteX1" fmla="*/ 103205 w 631433"/>
              <a:gd name="connsiteY1" fmla="*/ 322590 h 642092"/>
              <a:gd name="connsiteX2" fmla="*/ 436853 w 631433"/>
              <a:gd name="connsiteY2" fmla="*/ 35665 h 642092"/>
              <a:gd name="connsiteX3" fmla="*/ 631433 w 631433"/>
              <a:gd name="connsiteY3" fmla="*/ 4560 h 642092"/>
              <a:gd name="connsiteX0" fmla="*/ 2918 w 631433"/>
              <a:gd name="connsiteY0" fmla="*/ 641323 h 641323"/>
              <a:gd name="connsiteX1" fmla="*/ 103205 w 631433"/>
              <a:gd name="connsiteY1" fmla="*/ 321821 h 641323"/>
              <a:gd name="connsiteX2" fmla="*/ 436853 w 631433"/>
              <a:gd name="connsiteY2" fmla="*/ 34896 h 641323"/>
              <a:gd name="connsiteX3" fmla="*/ 631433 w 631433"/>
              <a:gd name="connsiteY3" fmla="*/ 3791 h 641323"/>
              <a:gd name="connsiteX0" fmla="*/ 2918 w 646812"/>
              <a:gd name="connsiteY0" fmla="*/ 661985 h 661985"/>
              <a:gd name="connsiteX1" fmla="*/ 103205 w 646812"/>
              <a:gd name="connsiteY1" fmla="*/ 342483 h 661985"/>
              <a:gd name="connsiteX2" fmla="*/ 436853 w 646812"/>
              <a:gd name="connsiteY2" fmla="*/ 55558 h 661985"/>
              <a:gd name="connsiteX3" fmla="*/ 646812 w 646812"/>
              <a:gd name="connsiteY3" fmla="*/ 3791 h 661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812" h="661985">
                <a:moveTo>
                  <a:pt x="2918" y="661985"/>
                </a:moveTo>
                <a:cubicBezTo>
                  <a:pt x="0" y="605808"/>
                  <a:pt x="46721" y="439334"/>
                  <a:pt x="103205" y="342483"/>
                </a:cubicBezTo>
                <a:cubicBezTo>
                  <a:pt x="241918" y="258681"/>
                  <a:pt x="459598" y="155945"/>
                  <a:pt x="436853" y="55558"/>
                </a:cubicBezTo>
                <a:cubicBezTo>
                  <a:pt x="455235" y="51216"/>
                  <a:pt x="566299" y="0"/>
                  <a:pt x="646812" y="3791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3" name="RPO9">
            <a:extLst>
              <a:ext uri="{FF2B5EF4-FFF2-40B4-BE49-F238E27FC236}">
                <a16:creationId xmlns:a16="http://schemas.microsoft.com/office/drawing/2014/main" id="{7F560A94-1074-4F22-923F-794FFC515BC0}"/>
              </a:ext>
            </a:extLst>
          </p:cNvPr>
          <p:cNvSpPr/>
          <p:nvPr/>
        </p:nvSpPr>
        <p:spPr>
          <a:xfrm>
            <a:off x="2985021" y="3171982"/>
            <a:ext cx="144000" cy="144000"/>
          </a:xfrm>
          <a:prstGeom prst="ellipse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4" name="RPO10">
            <a:extLst>
              <a:ext uri="{FF2B5EF4-FFF2-40B4-BE49-F238E27FC236}">
                <a16:creationId xmlns:a16="http://schemas.microsoft.com/office/drawing/2014/main" id="{1CA9D59D-D193-49E3-9E27-FE5E7F3466F7}"/>
              </a:ext>
            </a:extLst>
          </p:cNvPr>
          <p:cNvSpPr/>
          <p:nvPr/>
        </p:nvSpPr>
        <p:spPr>
          <a:xfrm>
            <a:off x="6833789" y="2867732"/>
            <a:ext cx="176536" cy="752500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1049077 w 1386247"/>
              <a:gd name="connsiteY5" fmla="*/ 16123 h 322289"/>
              <a:gd name="connsiteX6" fmla="*/ 1386247 w 1386247"/>
              <a:gd name="connsiteY6" fmla="*/ 30610 h 322289"/>
              <a:gd name="connsiteX0" fmla="*/ 0 w 1386247"/>
              <a:gd name="connsiteY0" fmla="*/ 224086 h 291679"/>
              <a:gd name="connsiteX1" fmla="*/ 93352 w 1386247"/>
              <a:gd name="connsiteY1" fmla="*/ 234876 h 291679"/>
              <a:gd name="connsiteX2" fmla="*/ 226851 w 1386247"/>
              <a:gd name="connsiteY2" fmla="*/ 220316 h 291679"/>
              <a:gd name="connsiteX3" fmla="*/ 385502 w 1386247"/>
              <a:gd name="connsiteY3" fmla="*/ 291679 h 291679"/>
              <a:gd name="connsiteX4" fmla="*/ 597087 w 1386247"/>
              <a:gd name="connsiteY4" fmla="*/ 153318 h 291679"/>
              <a:gd name="connsiteX5" fmla="*/ 1386247 w 1386247"/>
              <a:gd name="connsiteY5" fmla="*/ 0 h 291679"/>
              <a:gd name="connsiteX0" fmla="*/ 0 w 597087"/>
              <a:gd name="connsiteY0" fmla="*/ 84831 h 152424"/>
              <a:gd name="connsiteX1" fmla="*/ 93352 w 597087"/>
              <a:gd name="connsiteY1" fmla="*/ 95621 h 152424"/>
              <a:gd name="connsiteX2" fmla="*/ 226851 w 597087"/>
              <a:gd name="connsiteY2" fmla="*/ 81061 h 152424"/>
              <a:gd name="connsiteX3" fmla="*/ 385502 w 597087"/>
              <a:gd name="connsiteY3" fmla="*/ 152424 h 152424"/>
              <a:gd name="connsiteX4" fmla="*/ 597087 w 597087"/>
              <a:gd name="connsiteY4" fmla="*/ 14063 h 152424"/>
              <a:gd name="connsiteX0" fmla="*/ 0 w 683110"/>
              <a:gd name="connsiteY0" fmla="*/ 486346 h 553939"/>
              <a:gd name="connsiteX1" fmla="*/ 93352 w 683110"/>
              <a:gd name="connsiteY1" fmla="*/ 497136 h 553939"/>
              <a:gd name="connsiteX2" fmla="*/ 226851 w 683110"/>
              <a:gd name="connsiteY2" fmla="*/ 482576 h 553939"/>
              <a:gd name="connsiteX3" fmla="*/ 385502 w 683110"/>
              <a:gd name="connsiteY3" fmla="*/ 553939 h 553939"/>
              <a:gd name="connsiteX4" fmla="*/ 683110 w 683110"/>
              <a:gd name="connsiteY4" fmla="*/ 0 h 553939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506574 w 683110"/>
              <a:gd name="connsiteY2" fmla="*/ 302097 h 500464"/>
              <a:gd name="connsiteX3" fmla="*/ 683110 w 683110"/>
              <a:gd name="connsiteY3" fmla="*/ 0 h 500464"/>
              <a:gd name="connsiteX0" fmla="*/ 0 w 589758"/>
              <a:gd name="connsiteY0" fmla="*/ 497136 h 497136"/>
              <a:gd name="connsiteX1" fmla="*/ 413222 w 589758"/>
              <a:gd name="connsiteY1" fmla="*/ 302097 h 497136"/>
              <a:gd name="connsiteX2" fmla="*/ 589758 w 589758"/>
              <a:gd name="connsiteY2" fmla="*/ 0 h 497136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58520 w 210599"/>
              <a:gd name="connsiteY0" fmla="*/ 752500 h 752500"/>
              <a:gd name="connsiteX1" fmla="*/ 6219 w 210599"/>
              <a:gd name="connsiteY1" fmla="*/ 46786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76536 w 176536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12648 w 176536"/>
              <a:gd name="connsiteY3" fmla="*/ 70196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536" h="752500">
                <a:moveTo>
                  <a:pt x="24457" y="752500"/>
                </a:moveTo>
                <a:cubicBezTo>
                  <a:pt x="19287" y="670012"/>
                  <a:pt x="3592" y="622655"/>
                  <a:pt x="65893" y="542825"/>
                </a:cubicBezTo>
                <a:cubicBezTo>
                  <a:pt x="61817" y="467758"/>
                  <a:pt x="31099" y="398455"/>
                  <a:pt x="0" y="302097"/>
                </a:cubicBezTo>
                <a:cubicBezTo>
                  <a:pt x="44379" y="226179"/>
                  <a:pt x="49615" y="236457"/>
                  <a:pt x="79038" y="186108"/>
                </a:cubicBezTo>
                <a:cubicBezTo>
                  <a:pt x="65326" y="86795"/>
                  <a:pt x="175140" y="47219"/>
                  <a:pt x="176536" y="0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5" name="RPO11">
            <a:extLst>
              <a:ext uri="{FF2B5EF4-FFF2-40B4-BE49-F238E27FC236}">
                <a16:creationId xmlns:a16="http://schemas.microsoft.com/office/drawing/2014/main" id="{FDDBEE73-22B7-491F-878B-A3E7F459243D}"/>
              </a:ext>
            </a:extLst>
          </p:cNvPr>
          <p:cNvSpPr/>
          <p:nvPr/>
        </p:nvSpPr>
        <p:spPr>
          <a:xfrm>
            <a:off x="2530722" y="1972544"/>
            <a:ext cx="446812" cy="458022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63304 w 528281"/>
              <a:gd name="connsiteY0" fmla="*/ 411583 h 411583"/>
              <a:gd name="connsiteX1" fmla="*/ 56484 w 528281"/>
              <a:gd name="connsiteY1" fmla="*/ 304309 h 411583"/>
              <a:gd name="connsiteX2" fmla="*/ 390132 w 528281"/>
              <a:gd name="connsiteY2" fmla="*/ 17384 h 411583"/>
              <a:gd name="connsiteX3" fmla="*/ 528281 w 528281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8972 w 467895"/>
              <a:gd name="connsiteY1" fmla="*/ 111775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0 w 464977"/>
              <a:gd name="connsiteY0" fmla="*/ 411583 h 411583"/>
              <a:gd name="connsiteX1" fmla="*/ 136054 w 464977"/>
              <a:gd name="connsiteY1" fmla="*/ 111775 h 411583"/>
              <a:gd name="connsiteX2" fmla="*/ 326828 w 464977"/>
              <a:gd name="connsiteY2" fmla="*/ 17384 h 411583"/>
              <a:gd name="connsiteX3" fmla="*/ 464977 w 464977"/>
              <a:gd name="connsiteY3" fmla="*/ 4560 h 411583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37633 h 437633"/>
              <a:gd name="connsiteX1" fmla="*/ 136054 w 464977"/>
              <a:gd name="connsiteY1" fmla="*/ 137825 h 437633"/>
              <a:gd name="connsiteX2" fmla="*/ 336551 w 464977"/>
              <a:gd name="connsiteY2" fmla="*/ 4342 h 437633"/>
              <a:gd name="connsiteX3" fmla="*/ 464977 w 464977"/>
              <a:gd name="connsiteY3" fmla="*/ 30610 h 437633"/>
              <a:gd name="connsiteX0" fmla="*/ 0 w 446076"/>
              <a:gd name="connsiteY0" fmla="*/ 437633 h 437633"/>
              <a:gd name="connsiteX1" fmla="*/ 136054 w 446076"/>
              <a:gd name="connsiteY1" fmla="*/ 137825 h 437633"/>
              <a:gd name="connsiteX2" fmla="*/ 336551 w 446076"/>
              <a:gd name="connsiteY2" fmla="*/ 4342 h 437633"/>
              <a:gd name="connsiteX3" fmla="*/ 446076 w 446076"/>
              <a:gd name="connsiteY3" fmla="*/ 94408 h 437633"/>
              <a:gd name="connsiteX0" fmla="*/ 0 w 450916"/>
              <a:gd name="connsiteY0" fmla="*/ 437633 h 437633"/>
              <a:gd name="connsiteX1" fmla="*/ 136054 w 450916"/>
              <a:gd name="connsiteY1" fmla="*/ 137825 h 437633"/>
              <a:gd name="connsiteX2" fmla="*/ 336551 w 450916"/>
              <a:gd name="connsiteY2" fmla="*/ 4342 h 437633"/>
              <a:gd name="connsiteX3" fmla="*/ 446076 w 450916"/>
              <a:gd name="connsiteY3" fmla="*/ 94408 h 437633"/>
              <a:gd name="connsiteX0" fmla="*/ 0 w 453446"/>
              <a:gd name="connsiteY0" fmla="*/ 437633 h 437633"/>
              <a:gd name="connsiteX1" fmla="*/ 136054 w 453446"/>
              <a:gd name="connsiteY1" fmla="*/ 137825 h 437633"/>
              <a:gd name="connsiteX2" fmla="*/ 336551 w 453446"/>
              <a:gd name="connsiteY2" fmla="*/ 4342 h 437633"/>
              <a:gd name="connsiteX3" fmla="*/ 446076 w 453446"/>
              <a:gd name="connsiteY3" fmla="*/ 94408 h 437633"/>
              <a:gd name="connsiteX0" fmla="*/ 0 w 467734"/>
              <a:gd name="connsiteY0" fmla="*/ 437633 h 437633"/>
              <a:gd name="connsiteX1" fmla="*/ 136054 w 467734"/>
              <a:gd name="connsiteY1" fmla="*/ 137825 h 437633"/>
              <a:gd name="connsiteX2" fmla="*/ 336551 w 467734"/>
              <a:gd name="connsiteY2" fmla="*/ 4342 h 437633"/>
              <a:gd name="connsiteX3" fmla="*/ 446076 w 467734"/>
              <a:gd name="connsiteY3" fmla="*/ 94408 h 437633"/>
              <a:gd name="connsiteX0" fmla="*/ 0 w 467734"/>
              <a:gd name="connsiteY0" fmla="*/ 425727 h 425727"/>
              <a:gd name="connsiteX1" fmla="*/ 136054 w 467734"/>
              <a:gd name="connsiteY1" fmla="*/ 125919 h 425727"/>
              <a:gd name="connsiteX2" fmla="*/ 331788 w 467734"/>
              <a:gd name="connsiteY2" fmla="*/ 4342 h 425727"/>
              <a:gd name="connsiteX3" fmla="*/ 446076 w 467734"/>
              <a:gd name="connsiteY3" fmla="*/ 82502 h 425727"/>
              <a:gd name="connsiteX0" fmla="*/ 0 w 467734"/>
              <a:gd name="connsiteY0" fmla="*/ 447654 h 447654"/>
              <a:gd name="connsiteX1" fmla="*/ 136054 w 467734"/>
              <a:gd name="connsiteY1" fmla="*/ 147846 h 447654"/>
              <a:gd name="connsiteX2" fmla="*/ 335459 w 467734"/>
              <a:gd name="connsiteY2" fmla="*/ 4342 h 447654"/>
              <a:gd name="connsiteX3" fmla="*/ 446076 w 467734"/>
              <a:gd name="connsiteY3" fmla="*/ 104429 h 447654"/>
              <a:gd name="connsiteX0" fmla="*/ 0 w 446076"/>
              <a:gd name="connsiteY0" fmla="*/ 447654 h 447654"/>
              <a:gd name="connsiteX1" fmla="*/ 136054 w 446076"/>
              <a:gd name="connsiteY1" fmla="*/ 147846 h 447654"/>
              <a:gd name="connsiteX2" fmla="*/ 335459 w 446076"/>
              <a:gd name="connsiteY2" fmla="*/ 4342 h 447654"/>
              <a:gd name="connsiteX3" fmla="*/ 446076 w 446076"/>
              <a:gd name="connsiteY3" fmla="*/ 104429 h 447654"/>
              <a:gd name="connsiteX0" fmla="*/ 0 w 436700"/>
              <a:gd name="connsiteY0" fmla="*/ 447654 h 447654"/>
              <a:gd name="connsiteX1" fmla="*/ 136054 w 436700"/>
              <a:gd name="connsiteY1" fmla="*/ 147846 h 447654"/>
              <a:gd name="connsiteX2" fmla="*/ 335459 w 436700"/>
              <a:gd name="connsiteY2" fmla="*/ 4342 h 447654"/>
              <a:gd name="connsiteX3" fmla="*/ 436700 w 436700"/>
              <a:gd name="connsiteY3" fmla="*/ 112887 h 447654"/>
              <a:gd name="connsiteX0" fmla="*/ 0 w 423033"/>
              <a:gd name="connsiteY0" fmla="*/ 458022 h 458022"/>
              <a:gd name="connsiteX1" fmla="*/ 122387 w 423033"/>
              <a:gd name="connsiteY1" fmla="*/ 147846 h 458022"/>
              <a:gd name="connsiteX2" fmla="*/ 321792 w 423033"/>
              <a:gd name="connsiteY2" fmla="*/ 4342 h 458022"/>
              <a:gd name="connsiteX3" fmla="*/ 423033 w 423033"/>
              <a:gd name="connsiteY3" fmla="*/ 112887 h 458022"/>
              <a:gd name="connsiteX0" fmla="*/ 23779 w 446812"/>
              <a:gd name="connsiteY0" fmla="*/ 458022 h 458022"/>
              <a:gd name="connsiteX1" fmla="*/ 146166 w 446812"/>
              <a:gd name="connsiteY1" fmla="*/ 147846 h 458022"/>
              <a:gd name="connsiteX2" fmla="*/ 345571 w 446812"/>
              <a:gd name="connsiteY2" fmla="*/ 4342 h 458022"/>
              <a:gd name="connsiteX3" fmla="*/ 446812 w 446812"/>
              <a:gd name="connsiteY3" fmla="*/ 112887 h 458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6812" h="458022">
                <a:moveTo>
                  <a:pt x="23779" y="458022"/>
                </a:moveTo>
                <a:cubicBezTo>
                  <a:pt x="0" y="279608"/>
                  <a:pt x="105160" y="204389"/>
                  <a:pt x="146166" y="147846"/>
                </a:cubicBezTo>
                <a:cubicBezTo>
                  <a:pt x="198633" y="142129"/>
                  <a:pt x="255306" y="58419"/>
                  <a:pt x="345571" y="4342"/>
                </a:cubicBezTo>
                <a:cubicBezTo>
                  <a:pt x="363953" y="0"/>
                  <a:pt x="435281" y="41974"/>
                  <a:pt x="446812" y="112887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6" name="leg-rpo7-13">
            <a:extLst>
              <a:ext uri="{FF2B5EF4-FFF2-40B4-BE49-F238E27FC236}">
                <a16:creationId xmlns:a16="http://schemas.microsoft.com/office/drawing/2014/main" id="{11DFFA83-8EC8-424D-B43C-8C3C599B9B2E}"/>
              </a:ext>
            </a:extLst>
          </p:cNvPr>
          <p:cNvSpPr txBox="1"/>
          <p:nvPr/>
        </p:nvSpPr>
        <p:spPr>
          <a:xfrm>
            <a:off x="8580536" y="5373216"/>
            <a:ext cx="2340000" cy="28814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tabLst>
                <a:tab pos="2154238" algn="r"/>
              </a:tabLst>
            </a:pPr>
            <a:r>
              <a:rPr lang="pl-PL" sz="1400" dirty="0" err="1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Inw.UE</a:t>
            </a:r>
            <a:r>
              <a:rPr lang="pl-PL" sz="14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2007-13	</a:t>
            </a:r>
            <a:r>
              <a:rPr lang="pl-PL" sz="1400" dirty="0">
                <a:solidFill>
                  <a:srgbClr val="FFFFFF"/>
                </a:solidFill>
                <a:latin typeface="Arial Narrow" pitchFamily="34" charset="0"/>
              </a:rPr>
              <a:t> 371 km</a:t>
            </a:r>
          </a:p>
        </p:txBody>
      </p:sp>
      <p:grpSp>
        <p:nvGrpSpPr>
          <p:cNvPr id="67" name="leg-rpo7-13">
            <a:extLst>
              <a:ext uri="{FF2B5EF4-FFF2-40B4-BE49-F238E27FC236}">
                <a16:creationId xmlns:a16="http://schemas.microsoft.com/office/drawing/2014/main" id="{0F3AA856-A436-4806-A9DA-CA5C4786C1EF}"/>
              </a:ext>
            </a:extLst>
          </p:cNvPr>
          <p:cNvGrpSpPr/>
          <p:nvPr/>
        </p:nvGrpSpPr>
        <p:grpSpPr>
          <a:xfrm>
            <a:off x="8061161" y="5455095"/>
            <a:ext cx="468000" cy="144016"/>
            <a:chOff x="7668344" y="4725144"/>
            <a:chExt cx="468000" cy="144016"/>
          </a:xfrm>
        </p:grpSpPr>
        <p:sp>
          <p:nvSpPr>
            <p:cNvPr id="68" name="leg-rpo7132">
              <a:extLst>
                <a:ext uri="{FF2B5EF4-FFF2-40B4-BE49-F238E27FC236}">
                  <a16:creationId xmlns:a16="http://schemas.microsoft.com/office/drawing/2014/main" id="{C26389A6-F5CC-4389-AB48-E37BBB30D4DF}"/>
                </a:ext>
              </a:extLst>
            </p:cNvPr>
            <p:cNvSpPr/>
            <p:nvPr/>
          </p:nvSpPr>
          <p:spPr>
            <a:xfrm>
              <a:off x="7668344" y="4725144"/>
              <a:ext cx="468000" cy="144016"/>
            </a:xfrm>
            <a:prstGeom prst="rect">
              <a:avLst/>
            </a:prstGeom>
            <a:solidFill>
              <a:srgbClr val="00B0F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cxnSp>
          <p:nvCxnSpPr>
            <p:cNvPr id="69" name="leg-rpo7131">
              <a:extLst>
                <a:ext uri="{FF2B5EF4-FFF2-40B4-BE49-F238E27FC236}">
                  <a16:creationId xmlns:a16="http://schemas.microsoft.com/office/drawing/2014/main" id="{2966B389-E820-409E-A8B3-DF72AFB3B831}"/>
                </a:ext>
              </a:extLst>
            </p:cNvPr>
            <p:cNvCxnSpPr/>
            <p:nvPr/>
          </p:nvCxnSpPr>
          <p:spPr>
            <a:xfrm>
              <a:off x="7677344" y="4797152"/>
              <a:ext cx="4500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RPO6">
            <a:extLst>
              <a:ext uri="{FF2B5EF4-FFF2-40B4-BE49-F238E27FC236}">
                <a16:creationId xmlns:a16="http://schemas.microsoft.com/office/drawing/2014/main" id="{194D560F-42A7-4FAE-A8B0-7BAA146AEAE2}"/>
              </a:ext>
            </a:extLst>
          </p:cNvPr>
          <p:cNvSpPr/>
          <p:nvPr/>
        </p:nvSpPr>
        <p:spPr>
          <a:xfrm>
            <a:off x="3558551" y="6027787"/>
            <a:ext cx="792015" cy="170571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1318405"/>
              <a:gd name="connsiteY0" fmla="*/ 324938 h 440132"/>
              <a:gd name="connsiteX1" fmla="*/ 372590 w 1318405"/>
              <a:gd name="connsiteY1" fmla="*/ 440132 h 440132"/>
              <a:gd name="connsiteX2" fmla="*/ 816818 w 1318405"/>
              <a:gd name="connsiteY2" fmla="*/ 437336 h 440132"/>
              <a:gd name="connsiteX3" fmla="*/ 1045319 w 1318405"/>
              <a:gd name="connsiteY3" fmla="*/ 237649 h 440132"/>
              <a:gd name="connsiteX4" fmla="*/ 1318405 w 1318405"/>
              <a:gd name="connsiteY4" fmla="*/ 4560 h 440132"/>
              <a:gd name="connsiteX0" fmla="*/ 0 w 1318405"/>
              <a:gd name="connsiteY0" fmla="*/ 321192 h 436386"/>
              <a:gd name="connsiteX1" fmla="*/ 372590 w 1318405"/>
              <a:gd name="connsiteY1" fmla="*/ 436386 h 436386"/>
              <a:gd name="connsiteX2" fmla="*/ 816818 w 1318405"/>
              <a:gd name="connsiteY2" fmla="*/ 433590 h 436386"/>
              <a:gd name="connsiteX3" fmla="*/ 1045319 w 1318405"/>
              <a:gd name="connsiteY3" fmla="*/ 233903 h 436386"/>
              <a:gd name="connsiteX4" fmla="*/ 1318405 w 1318405"/>
              <a:gd name="connsiteY4" fmla="*/ 814 h 436386"/>
              <a:gd name="connsiteX0" fmla="*/ 0 w 1318405"/>
              <a:gd name="connsiteY0" fmla="*/ 326971 h 442165"/>
              <a:gd name="connsiteX1" fmla="*/ 372590 w 1318405"/>
              <a:gd name="connsiteY1" fmla="*/ 442165 h 442165"/>
              <a:gd name="connsiteX2" fmla="*/ 816818 w 1318405"/>
              <a:gd name="connsiteY2" fmla="*/ 439369 h 442165"/>
              <a:gd name="connsiteX3" fmla="*/ 1045319 w 1318405"/>
              <a:gd name="connsiteY3" fmla="*/ 239682 h 442165"/>
              <a:gd name="connsiteX4" fmla="*/ 1318405 w 1318405"/>
              <a:gd name="connsiteY4" fmla="*/ 6593 h 442165"/>
              <a:gd name="connsiteX0" fmla="*/ 0 w 1318405"/>
              <a:gd name="connsiteY0" fmla="*/ 339894 h 455088"/>
              <a:gd name="connsiteX1" fmla="*/ 372590 w 1318405"/>
              <a:gd name="connsiteY1" fmla="*/ 455088 h 455088"/>
              <a:gd name="connsiteX2" fmla="*/ 816818 w 1318405"/>
              <a:gd name="connsiteY2" fmla="*/ 452292 h 455088"/>
              <a:gd name="connsiteX3" fmla="*/ 1045319 w 1318405"/>
              <a:gd name="connsiteY3" fmla="*/ 252605 h 455088"/>
              <a:gd name="connsiteX4" fmla="*/ 1318405 w 1318405"/>
              <a:gd name="connsiteY4" fmla="*/ 19516 h 455088"/>
              <a:gd name="connsiteX0" fmla="*/ 0 w 1341870"/>
              <a:gd name="connsiteY0" fmla="*/ 398508 h 455088"/>
              <a:gd name="connsiteX1" fmla="*/ 396055 w 1341870"/>
              <a:gd name="connsiteY1" fmla="*/ 455088 h 455088"/>
              <a:gd name="connsiteX2" fmla="*/ 840283 w 1341870"/>
              <a:gd name="connsiteY2" fmla="*/ 452292 h 455088"/>
              <a:gd name="connsiteX3" fmla="*/ 1068784 w 1341870"/>
              <a:gd name="connsiteY3" fmla="*/ 252605 h 455088"/>
              <a:gd name="connsiteX4" fmla="*/ 1341870 w 1341870"/>
              <a:gd name="connsiteY4" fmla="*/ 19516 h 455088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0283 w 1341870"/>
              <a:gd name="connsiteY2" fmla="*/ 452292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3880 w 1341870"/>
              <a:gd name="connsiteY2" fmla="*/ 502621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341870"/>
              <a:gd name="connsiteY0" fmla="*/ 398508 h 533992"/>
              <a:gd name="connsiteX1" fmla="*/ 336400 w 1341870"/>
              <a:gd name="connsiteY1" fmla="*/ 533992 h 533992"/>
              <a:gd name="connsiteX2" fmla="*/ 843880 w 1341870"/>
              <a:gd name="connsiteY2" fmla="*/ 502621 h 533992"/>
              <a:gd name="connsiteX3" fmla="*/ 1068784 w 1341870"/>
              <a:gd name="connsiteY3" fmla="*/ 252605 h 533992"/>
              <a:gd name="connsiteX4" fmla="*/ 1341870 w 1341870"/>
              <a:gd name="connsiteY4" fmla="*/ 19516 h 533992"/>
              <a:gd name="connsiteX0" fmla="*/ 0 w 1068784"/>
              <a:gd name="connsiteY0" fmla="*/ 145903 h 281387"/>
              <a:gd name="connsiteX1" fmla="*/ 336400 w 1068784"/>
              <a:gd name="connsiteY1" fmla="*/ 281387 h 281387"/>
              <a:gd name="connsiteX2" fmla="*/ 843880 w 1068784"/>
              <a:gd name="connsiteY2" fmla="*/ 250016 h 281387"/>
              <a:gd name="connsiteX3" fmla="*/ 1068784 w 1068784"/>
              <a:gd name="connsiteY3" fmla="*/ 0 h 281387"/>
              <a:gd name="connsiteX0" fmla="*/ 0 w 843880"/>
              <a:gd name="connsiteY0" fmla="*/ 2455 h 137939"/>
              <a:gd name="connsiteX1" fmla="*/ 336400 w 843880"/>
              <a:gd name="connsiteY1" fmla="*/ 137939 h 137939"/>
              <a:gd name="connsiteX2" fmla="*/ 843880 w 843880"/>
              <a:gd name="connsiteY2" fmla="*/ 106568 h 137939"/>
              <a:gd name="connsiteX0" fmla="*/ 0 w 787945"/>
              <a:gd name="connsiteY0" fmla="*/ 2455 h 137939"/>
              <a:gd name="connsiteX1" fmla="*/ 336400 w 787945"/>
              <a:gd name="connsiteY1" fmla="*/ 137939 h 137939"/>
              <a:gd name="connsiteX2" fmla="*/ 787945 w 787945"/>
              <a:gd name="connsiteY2" fmla="*/ 103939 h 137939"/>
              <a:gd name="connsiteX0" fmla="*/ 0 w 818306"/>
              <a:gd name="connsiteY0" fmla="*/ 2455 h 137939"/>
              <a:gd name="connsiteX1" fmla="*/ 336400 w 818306"/>
              <a:gd name="connsiteY1" fmla="*/ 137939 h 137939"/>
              <a:gd name="connsiteX2" fmla="*/ 818306 w 818306"/>
              <a:gd name="connsiteY2" fmla="*/ 113216 h 137939"/>
              <a:gd name="connsiteX0" fmla="*/ 0 w 818306"/>
              <a:gd name="connsiteY0" fmla="*/ 2455 h 137939"/>
              <a:gd name="connsiteX1" fmla="*/ 336400 w 818306"/>
              <a:gd name="connsiteY1" fmla="*/ 137939 h 137939"/>
              <a:gd name="connsiteX2" fmla="*/ 818306 w 818306"/>
              <a:gd name="connsiteY2" fmla="*/ 113216 h 137939"/>
              <a:gd name="connsiteX0" fmla="*/ 0 w 818306"/>
              <a:gd name="connsiteY0" fmla="*/ 2455 h 157912"/>
              <a:gd name="connsiteX1" fmla="*/ 336400 w 818306"/>
              <a:gd name="connsiteY1" fmla="*/ 137939 h 157912"/>
              <a:gd name="connsiteX2" fmla="*/ 689892 w 818306"/>
              <a:gd name="connsiteY2" fmla="*/ 122291 h 157912"/>
              <a:gd name="connsiteX3" fmla="*/ 818306 w 818306"/>
              <a:gd name="connsiteY3" fmla="*/ 113216 h 157912"/>
              <a:gd name="connsiteX0" fmla="*/ 0 w 818306"/>
              <a:gd name="connsiteY0" fmla="*/ 2455 h 157912"/>
              <a:gd name="connsiteX1" fmla="*/ 336400 w 818306"/>
              <a:gd name="connsiteY1" fmla="*/ 137939 h 157912"/>
              <a:gd name="connsiteX2" fmla="*/ 704155 w 818306"/>
              <a:gd name="connsiteY2" fmla="*/ 86325 h 157912"/>
              <a:gd name="connsiteX3" fmla="*/ 818306 w 818306"/>
              <a:gd name="connsiteY3" fmla="*/ 113216 h 157912"/>
              <a:gd name="connsiteX0" fmla="*/ 0 w 818306"/>
              <a:gd name="connsiteY0" fmla="*/ 2455 h 157912"/>
              <a:gd name="connsiteX1" fmla="*/ 336400 w 818306"/>
              <a:gd name="connsiteY1" fmla="*/ 137939 h 157912"/>
              <a:gd name="connsiteX2" fmla="*/ 704155 w 818306"/>
              <a:gd name="connsiteY2" fmla="*/ 86325 h 157912"/>
              <a:gd name="connsiteX3" fmla="*/ 818306 w 818306"/>
              <a:gd name="connsiteY3" fmla="*/ 113216 h 157912"/>
              <a:gd name="connsiteX0" fmla="*/ 0 w 818306"/>
              <a:gd name="connsiteY0" fmla="*/ 2455 h 137939"/>
              <a:gd name="connsiteX1" fmla="*/ 336400 w 818306"/>
              <a:gd name="connsiteY1" fmla="*/ 137939 h 137939"/>
              <a:gd name="connsiteX2" fmla="*/ 704155 w 818306"/>
              <a:gd name="connsiteY2" fmla="*/ 86325 h 137939"/>
              <a:gd name="connsiteX3" fmla="*/ 818306 w 818306"/>
              <a:gd name="connsiteY3" fmla="*/ 113216 h 137939"/>
              <a:gd name="connsiteX0" fmla="*/ 0 w 818306"/>
              <a:gd name="connsiteY0" fmla="*/ 0 h 135484"/>
              <a:gd name="connsiteX1" fmla="*/ 108867 w 818306"/>
              <a:gd name="connsiteY1" fmla="*/ 24586 h 135484"/>
              <a:gd name="connsiteX2" fmla="*/ 336400 w 818306"/>
              <a:gd name="connsiteY2" fmla="*/ 135484 h 135484"/>
              <a:gd name="connsiteX3" fmla="*/ 704155 w 818306"/>
              <a:gd name="connsiteY3" fmla="*/ 83870 h 135484"/>
              <a:gd name="connsiteX4" fmla="*/ 818306 w 818306"/>
              <a:gd name="connsiteY4" fmla="*/ 110761 h 135484"/>
              <a:gd name="connsiteX0" fmla="*/ 0 w 818306"/>
              <a:gd name="connsiteY0" fmla="*/ 14341 h 149825"/>
              <a:gd name="connsiteX1" fmla="*/ 146744 w 818306"/>
              <a:gd name="connsiteY1" fmla="*/ 22581 h 149825"/>
              <a:gd name="connsiteX2" fmla="*/ 336400 w 818306"/>
              <a:gd name="connsiteY2" fmla="*/ 149825 h 149825"/>
              <a:gd name="connsiteX3" fmla="*/ 704155 w 818306"/>
              <a:gd name="connsiteY3" fmla="*/ 98211 h 149825"/>
              <a:gd name="connsiteX4" fmla="*/ 818306 w 818306"/>
              <a:gd name="connsiteY4" fmla="*/ 125102 h 149825"/>
              <a:gd name="connsiteX0" fmla="*/ 0 w 818306"/>
              <a:gd name="connsiteY0" fmla="*/ 14341 h 149825"/>
              <a:gd name="connsiteX1" fmla="*/ 146744 w 818306"/>
              <a:gd name="connsiteY1" fmla="*/ 22581 h 149825"/>
              <a:gd name="connsiteX2" fmla="*/ 336400 w 818306"/>
              <a:gd name="connsiteY2" fmla="*/ 149825 h 149825"/>
              <a:gd name="connsiteX3" fmla="*/ 704155 w 818306"/>
              <a:gd name="connsiteY3" fmla="*/ 98211 h 149825"/>
              <a:gd name="connsiteX4" fmla="*/ 818306 w 818306"/>
              <a:gd name="connsiteY4" fmla="*/ 125102 h 149825"/>
              <a:gd name="connsiteX0" fmla="*/ 0 w 818306"/>
              <a:gd name="connsiteY0" fmla="*/ 14341 h 149825"/>
              <a:gd name="connsiteX1" fmla="*/ 146744 w 818306"/>
              <a:gd name="connsiteY1" fmla="*/ 22581 h 149825"/>
              <a:gd name="connsiteX2" fmla="*/ 336400 w 818306"/>
              <a:gd name="connsiteY2" fmla="*/ 149825 h 149825"/>
              <a:gd name="connsiteX3" fmla="*/ 704155 w 818306"/>
              <a:gd name="connsiteY3" fmla="*/ 98211 h 149825"/>
              <a:gd name="connsiteX4" fmla="*/ 818306 w 818306"/>
              <a:gd name="connsiteY4" fmla="*/ 125102 h 149825"/>
              <a:gd name="connsiteX0" fmla="*/ 0 w 818306"/>
              <a:gd name="connsiteY0" fmla="*/ 9181 h 132116"/>
              <a:gd name="connsiteX1" fmla="*/ 146744 w 818306"/>
              <a:gd name="connsiteY1" fmla="*/ 17421 h 132116"/>
              <a:gd name="connsiteX2" fmla="*/ 353069 w 818306"/>
              <a:gd name="connsiteY2" fmla="*/ 113709 h 132116"/>
              <a:gd name="connsiteX3" fmla="*/ 704155 w 818306"/>
              <a:gd name="connsiteY3" fmla="*/ 93051 h 132116"/>
              <a:gd name="connsiteX4" fmla="*/ 818306 w 818306"/>
              <a:gd name="connsiteY4" fmla="*/ 119942 h 132116"/>
              <a:gd name="connsiteX0" fmla="*/ 0 w 818306"/>
              <a:gd name="connsiteY0" fmla="*/ 23469 h 146404"/>
              <a:gd name="connsiteX1" fmla="*/ 172938 w 818306"/>
              <a:gd name="connsiteY1" fmla="*/ 17421 h 146404"/>
              <a:gd name="connsiteX2" fmla="*/ 353069 w 818306"/>
              <a:gd name="connsiteY2" fmla="*/ 127997 h 146404"/>
              <a:gd name="connsiteX3" fmla="*/ 704155 w 818306"/>
              <a:gd name="connsiteY3" fmla="*/ 107339 h 146404"/>
              <a:gd name="connsiteX4" fmla="*/ 818306 w 818306"/>
              <a:gd name="connsiteY4" fmla="*/ 134230 h 146404"/>
              <a:gd name="connsiteX0" fmla="*/ 0 w 645368"/>
              <a:gd name="connsiteY0" fmla="*/ 0 h 128983"/>
              <a:gd name="connsiteX1" fmla="*/ 180131 w 645368"/>
              <a:gd name="connsiteY1" fmla="*/ 110576 h 128983"/>
              <a:gd name="connsiteX2" fmla="*/ 531217 w 645368"/>
              <a:gd name="connsiteY2" fmla="*/ 89918 h 128983"/>
              <a:gd name="connsiteX3" fmla="*/ 645368 w 645368"/>
              <a:gd name="connsiteY3" fmla="*/ 116809 h 128983"/>
              <a:gd name="connsiteX0" fmla="*/ 0 w 793799"/>
              <a:gd name="connsiteY0" fmla="*/ 0 h 185240"/>
              <a:gd name="connsiteX1" fmla="*/ 328562 w 793799"/>
              <a:gd name="connsiteY1" fmla="*/ 166833 h 185240"/>
              <a:gd name="connsiteX2" fmla="*/ 679648 w 793799"/>
              <a:gd name="connsiteY2" fmla="*/ 146175 h 185240"/>
              <a:gd name="connsiteX3" fmla="*/ 793799 w 793799"/>
              <a:gd name="connsiteY3" fmla="*/ 173066 h 185240"/>
              <a:gd name="connsiteX0" fmla="*/ 0 w 793799"/>
              <a:gd name="connsiteY0" fmla="*/ 0 h 185240"/>
              <a:gd name="connsiteX1" fmla="*/ 328562 w 793799"/>
              <a:gd name="connsiteY1" fmla="*/ 166833 h 185240"/>
              <a:gd name="connsiteX2" fmla="*/ 679648 w 793799"/>
              <a:gd name="connsiteY2" fmla="*/ 146175 h 185240"/>
              <a:gd name="connsiteX3" fmla="*/ 793799 w 793799"/>
              <a:gd name="connsiteY3" fmla="*/ 173066 h 185240"/>
              <a:gd name="connsiteX0" fmla="*/ 0 w 800596"/>
              <a:gd name="connsiteY0" fmla="*/ 0 h 171870"/>
              <a:gd name="connsiteX1" fmla="*/ 335359 w 800596"/>
              <a:gd name="connsiteY1" fmla="*/ 153463 h 171870"/>
              <a:gd name="connsiteX2" fmla="*/ 686445 w 800596"/>
              <a:gd name="connsiteY2" fmla="*/ 132805 h 171870"/>
              <a:gd name="connsiteX3" fmla="*/ 800596 w 800596"/>
              <a:gd name="connsiteY3" fmla="*/ 159696 h 171870"/>
              <a:gd name="connsiteX0" fmla="*/ 0 w 800596"/>
              <a:gd name="connsiteY0" fmla="*/ 19215 h 191085"/>
              <a:gd name="connsiteX1" fmla="*/ 335359 w 800596"/>
              <a:gd name="connsiteY1" fmla="*/ 172678 h 191085"/>
              <a:gd name="connsiteX2" fmla="*/ 686445 w 800596"/>
              <a:gd name="connsiteY2" fmla="*/ 152020 h 191085"/>
              <a:gd name="connsiteX3" fmla="*/ 800596 w 800596"/>
              <a:gd name="connsiteY3" fmla="*/ 178911 h 191085"/>
              <a:gd name="connsiteX0" fmla="*/ 0 w 807393"/>
              <a:gd name="connsiteY0" fmla="*/ 19215 h 170571"/>
              <a:gd name="connsiteX1" fmla="*/ 342156 w 807393"/>
              <a:gd name="connsiteY1" fmla="*/ 152164 h 170571"/>
              <a:gd name="connsiteX2" fmla="*/ 693242 w 807393"/>
              <a:gd name="connsiteY2" fmla="*/ 131506 h 170571"/>
              <a:gd name="connsiteX3" fmla="*/ 807393 w 807393"/>
              <a:gd name="connsiteY3" fmla="*/ 158397 h 170571"/>
              <a:gd name="connsiteX0" fmla="*/ 0 w 792015"/>
              <a:gd name="connsiteY0" fmla="*/ 19215 h 353114"/>
              <a:gd name="connsiteX1" fmla="*/ 342156 w 792015"/>
              <a:gd name="connsiteY1" fmla="*/ 152164 h 353114"/>
              <a:gd name="connsiteX2" fmla="*/ 693242 w 792015"/>
              <a:gd name="connsiteY2" fmla="*/ 131506 h 353114"/>
              <a:gd name="connsiteX3" fmla="*/ 701452 w 792015"/>
              <a:gd name="connsiteY3" fmla="*/ 351601 h 353114"/>
              <a:gd name="connsiteX0" fmla="*/ 0 w 792015"/>
              <a:gd name="connsiteY0" fmla="*/ 19215 h 358869"/>
              <a:gd name="connsiteX1" fmla="*/ 342156 w 792015"/>
              <a:gd name="connsiteY1" fmla="*/ 152164 h 358869"/>
              <a:gd name="connsiteX2" fmla="*/ 693242 w 792015"/>
              <a:gd name="connsiteY2" fmla="*/ 131506 h 358869"/>
              <a:gd name="connsiteX3" fmla="*/ 701452 w 792015"/>
              <a:gd name="connsiteY3" fmla="*/ 351601 h 358869"/>
              <a:gd name="connsiteX0" fmla="*/ 0 w 792015"/>
              <a:gd name="connsiteY0" fmla="*/ 85721 h 237077"/>
              <a:gd name="connsiteX1" fmla="*/ 342156 w 792015"/>
              <a:gd name="connsiteY1" fmla="*/ 218670 h 237077"/>
              <a:gd name="connsiteX2" fmla="*/ 693242 w 792015"/>
              <a:gd name="connsiteY2" fmla="*/ 198012 h 237077"/>
              <a:gd name="connsiteX3" fmla="*/ 622846 w 792015"/>
              <a:gd name="connsiteY3" fmla="*/ 0 h 237077"/>
              <a:gd name="connsiteX0" fmla="*/ 0 w 792015"/>
              <a:gd name="connsiteY0" fmla="*/ 19215 h 170571"/>
              <a:gd name="connsiteX1" fmla="*/ 342156 w 792015"/>
              <a:gd name="connsiteY1" fmla="*/ 152164 h 170571"/>
              <a:gd name="connsiteX2" fmla="*/ 693242 w 792015"/>
              <a:gd name="connsiteY2" fmla="*/ 131506 h 170571"/>
              <a:gd name="connsiteX3" fmla="*/ 790079 w 792015"/>
              <a:gd name="connsiteY3" fmla="*/ 149841 h 17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2015" h="170571">
                <a:moveTo>
                  <a:pt x="0" y="19215"/>
                </a:moveTo>
                <a:cubicBezTo>
                  <a:pt x="111580" y="0"/>
                  <a:pt x="259262" y="61966"/>
                  <a:pt x="342156" y="152164"/>
                </a:cubicBezTo>
                <a:cubicBezTo>
                  <a:pt x="444537" y="124264"/>
                  <a:pt x="612924" y="135626"/>
                  <a:pt x="693242" y="131506"/>
                </a:cubicBezTo>
                <a:cubicBezTo>
                  <a:pt x="792015" y="170571"/>
                  <a:pt x="747221" y="157109"/>
                  <a:pt x="790079" y="149841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1" name="RPO4">
            <a:extLst>
              <a:ext uri="{FF2B5EF4-FFF2-40B4-BE49-F238E27FC236}">
                <a16:creationId xmlns:a16="http://schemas.microsoft.com/office/drawing/2014/main" id="{E1DE1F20-1360-4E27-9EF8-D5B446059092}"/>
              </a:ext>
            </a:extLst>
          </p:cNvPr>
          <p:cNvSpPr/>
          <p:nvPr/>
        </p:nvSpPr>
        <p:spPr>
          <a:xfrm>
            <a:off x="2282788" y="4178895"/>
            <a:ext cx="171499" cy="136634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364740"/>
              <a:gd name="connsiteY0" fmla="*/ 1734 h 259206"/>
              <a:gd name="connsiteX1" fmla="*/ 148307 w 364740"/>
              <a:gd name="connsiteY1" fmla="*/ 116068 h 259206"/>
              <a:gd name="connsiteX2" fmla="*/ 364740 w 364740"/>
              <a:gd name="connsiteY2" fmla="*/ 259206 h 259206"/>
              <a:gd name="connsiteX0" fmla="*/ 0 w 148307"/>
              <a:gd name="connsiteY0" fmla="*/ 1734 h 116068"/>
              <a:gd name="connsiteX1" fmla="*/ 148307 w 148307"/>
              <a:gd name="connsiteY1" fmla="*/ 116068 h 116068"/>
              <a:gd name="connsiteX0" fmla="*/ 0 w 148307"/>
              <a:gd name="connsiteY0" fmla="*/ 0 h 114334"/>
              <a:gd name="connsiteX1" fmla="*/ 148307 w 148307"/>
              <a:gd name="connsiteY1" fmla="*/ 114334 h 114334"/>
              <a:gd name="connsiteX0" fmla="*/ 0 w 171499"/>
              <a:gd name="connsiteY0" fmla="*/ 0 h 136634"/>
              <a:gd name="connsiteX1" fmla="*/ 171499 w 171499"/>
              <a:gd name="connsiteY1" fmla="*/ 136634 h 13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1499" h="136634">
                <a:moveTo>
                  <a:pt x="0" y="0"/>
                </a:moveTo>
                <a:cubicBezTo>
                  <a:pt x="46806" y="13422"/>
                  <a:pt x="110709" y="93722"/>
                  <a:pt x="171499" y="136634"/>
                </a:cubicBezTo>
              </a:path>
            </a:pathLst>
          </a:custGeom>
          <a:ln w="139700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72" name="leg-rpo1420">
            <a:extLst>
              <a:ext uri="{FF2B5EF4-FFF2-40B4-BE49-F238E27FC236}">
                <a16:creationId xmlns:a16="http://schemas.microsoft.com/office/drawing/2014/main" id="{7E9A86B0-CA02-40ED-A507-4E5C9CCAF814}"/>
              </a:ext>
            </a:extLst>
          </p:cNvPr>
          <p:cNvGrpSpPr/>
          <p:nvPr/>
        </p:nvGrpSpPr>
        <p:grpSpPr>
          <a:xfrm>
            <a:off x="8061160" y="5671120"/>
            <a:ext cx="468000" cy="144016"/>
            <a:chOff x="6444208" y="6381328"/>
            <a:chExt cx="468000" cy="144016"/>
          </a:xfrm>
        </p:grpSpPr>
        <p:sp>
          <p:nvSpPr>
            <p:cNvPr id="73" name="leg-rpo14202">
              <a:extLst>
                <a:ext uri="{FF2B5EF4-FFF2-40B4-BE49-F238E27FC236}">
                  <a16:creationId xmlns:a16="http://schemas.microsoft.com/office/drawing/2014/main" id="{56D09519-90CD-4EE9-A9C2-D323E62AE1AC}"/>
                </a:ext>
              </a:extLst>
            </p:cNvPr>
            <p:cNvSpPr/>
            <p:nvPr/>
          </p:nvSpPr>
          <p:spPr>
            <a:xfrm>
              <a:off x="6444208" y="6381328"/>
              <a:ext cx="468000" cy="1440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cxnSp>
          <p:nvCxnSpPr>
            <p:cNvPr id="74" name="leg-rpo14201">
              <a:extLst>
                <a:ext uri="{FF2B5EF4-FFF2-40B4-BE49-F238E27FC236}">
                  <a16:creationId xmlns:a16="http://schemas.microsoft.com/office/drawing/2014/main" id="{A0564135-BD77-4554-BEF1-36A80DBD6DC7}"/>
                </a:ext>
              </a:extLst>
            </p:cNvPr>
            <p:cNvCxnSpPr/>
            <p:nvPr/>
          </p:nvCxnSpPr>
          <p:spPr>
            <a:xfrm>
              <a:off x="6453208" y="6453336"/>
              <a:ext cx="450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leg-rpo1420">
            <a:extLst>
              <a:ext uri="{FF2B5EF4-FFF2-40B4-BE49-F238E27FC236}">
                <a16:creationId xmlns:a16="http://schemas.microsoft.com/office/drawing/2014/main" id="{EB57215A-A545-4380-AE7F-1780FEFC9BB5}"/>
              </a:ext>
            </a:extLst>
          </p:cNvPr>
          <p:cNvSpPr txBox="1"/>
          <p:nvPr/>
        </p:nvSpPr>
        <p:spPr>
          <a:xfrm>
            <a:off x="8580534" y="5589240"/>
            <a:ext cx="2340000" cy="28800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tabLst>
                <a:tab pos="2154238" algn="r"/>
              </a:tabLst>
            </a:pPr>
            <a:r>
              <a:rPr lang="pl-PL" sz="1400" dirty="0" err="1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Inw.UE</a:t>
            </a:r>
            <a:r>
              <a:rPr lang="pl-PL" sz="14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2014-20 podst.</a:t>
            </a:r>
            <a:r>
              <a:rPr lang="pl-PL" sz="1400" dirty="0">
                <a:solidFill>
                  <a:srgbClr val="FFFFFF"/>
                </a:solidFill>
                <a:latin typeface="Arial Narrow" pitchFamily="34" charset="0"/>
              </a:rPr>
              <a:t>	158 km</a:t>
            </a:r>
          </a:p>
        </p:txBody>
      </p:sp>
      <p:grpSp>
        <p:nvGrpSpPr>
          <p:cNvPr id="76" name="leg-rpo1420">
            <a:extLst>
              <a:ext uri="{FF2B5EF4-FFF2-40B4-BE49-F238E27FC236}">
                <a16:creationId xmlns:a16="http://schemas.microsoft.com/office/drawing/2014/main" id="{53F678B3-510C-4EB8-9487-5C6C208A5AAC}"/>
              </a:ext>
            </a:extLst>
          </p:cNvPr>
          <p:cNvGrpSpPr/>
          <p:nvPr/>
        </p:nvGrpSpPr>
        <p:grpSpPr>
          <a:xfrm>
            <a:off x="8061160" y="5887144"/>
            <a:ext cx="468000" cy="144016"/>
            <a:chOff x="6444208" y="6381328"/>
            <a:chExt cx="468000" cy="144016"/>
          </a:xfrm>
        </p:grpSpPr>
        <p:sp>
          <p:nvSpPr>
            <p:cNvPr id="77" name="leg-rpo14202">
              <a:extLst>
                <a:ext uri="{FF2B5EF4-FFF2-40B4-BE49-F238E27FC236}">
                  <a16:creationId xmlns:a16="http://schemas.microsoft.com/office/drawing/2014/main" id="{2E5435C9-9C60-4AF8-B136-5FE36E5D66EA}"/>
                </a:ext>
              </a:extLst>
            </p:cNvPr>
            <p:cNvSpPr/>
            <p:nvPr/>
          </p:nvSpPr>
          <p:spPr>
            <a:xfrm>
              <a:off x="6444208" y="6381328"/>
              <a:ext cx="468000" cy="1440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cxnSp>
          <p:nvCxnSpPr>
            <p:cNvPr id="78" name="leg-rpo14201">
              <a:extLst>
                <a:ext uri="{FF2B5EF4-FFF2-40B4-BE49-F238E27FC236}">
                  <a16:creationId xmlns:a16="http://schemas.microsoft.com/office/drawing/2014/main" id="{19875412-B749-4E74-9B91-386C03BF558A}"/>
                </a:ext>
              </a:extLst>
            </p:cNvPr>
            <p:cNvCxnSpPr/>
            <p:nvPr/>
          </p:nvCxnSpPr>
          <p:spPr>
            <a:xfrm>
              <a:off x="6468988" y="6454899"/>
              <a:ext cx="432000" cy="0"/>
            </a:xfrm>
            <a:prstGeom prst="line">
              <a:avLst/>
            </a:prstGeom>
            <a:ln w="381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leg-rpo1420">
            <a:extLst>
              <a:ext uri="{FF2B5EF4-FFF2-40B4-BE49-F238E27FC236}">
                <a16:creationId xmlns:a16="http://schemas.microsoft.com/office/drawing/2014/main" id="{C27D7B05-9C1E-410C-8D25-F36D38539A6F}"/>
              </a:ext>
            </a:extLst>
          </p:cNvPr>
          <p:cNvSpPr txBox="1"/>
          <p:nvPr/>
        </p:nvSpPr>
        <p:spPr>
          <a:xfrm>
            <a:off x="8580534" y="5805264"/>
            <a:ext cx="2340000" cy="28800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tabLst>
                <a:tab pos="2154238" algn="r"/>
              </a:tabLst>
            </a:pPr>
            <a:r>
              <a:rPr lang="pl-PL" sz="1400" dirty="0" err="1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Inw.UE</a:t>
            </a:r>
            <a:r>
              <a:rPr lang="pl-PL" sz="14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2014-20 rezerw.</a:t>
            </a:r>
            <a:r>
              <a:rPr lang="pl-PL" sz="1400" dirty="0">
                <a:solidFill>
                  <a:srgbClr val="FFFFFF"/>
                </a:solidFill>
                <a:latin typeface="Arial Narrow" pitchFamily="34" charset="0"/>
              </a:rPr>
              <a:t>	98 km</a:t>
            </a:r>
          </a:p>
        </p:txBody>
      </p:sp>
      <p:grpSp>
        <p:nvGrpSpPr>
          <p:cNvPr id="80" name="604">
            <a:extLst>
              <a:ext uri="{FF2B5EF4-FFF2-40B4-BE49-F238E27FC236}">
                <a16:creationId xmlns:a16="http://schemas.microsoft.com/office/drawing/2014/main" id="{9AA753E8-E430-40EE-A2F1-0F6EA5BC71D3}"/>
              </a:ext>
            </a:extLst>
          </p:cNvPr>
          <p:cNvGrpSpPr/>
          <p:nvPr/>
        </p:nvGrpSpPr>
        <p:grpSpPr>
          <a:xfrm>
            <a:off x="5112246" y="5476462"/>
            <a:ext cx="973733" cy="193511"/>
            <a:chOff x="3721158" y="5729991"/>
            <a:chExt cx="944484" cy="193511"/>
          </a:xfrm>
        </p:grpSpPr>
        <p:sp>
          <p:nvSpPr>
            <p:cNvPr id="81" name="604-ż">
              <a:extLst>
                <a:ext uri="{FF2B5EF4-FFF2-40B4-BE49-F238E27FC236}">
                  <a16:creationId xmlns:a16="http://schemas.microsoft.com/office/drawing/2014/main" id="{817D3D8E-E4EA-4E9B-876D-4171E32FD71F}"/>
                </a:ext>
              </a:extLst>
            </p:cNvPr>
            <p:cNvSpPr/>
            <p:nvPr/>
          </p:nvSpPr>
          <p:spPr>
            <a:xfrm>
              <a:off x="3721158" y="5729991"/>
              <a:ext cx="944484" cy="193511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  <a:gd name="connsiteX0" fmla="*/ 3648 w 57062"/>
                <a:gd name="connsiteY0" fmla="*/ 0 h 11759"/>
                <a:gd name="connsiteX1" fmla="*/ 0 w 57062"/>
                <a:gd name="connsiteY1" fmla="*/ 9728 h 11759"/>
                <a:gd name="connsiteX2" fmla="*/ 57062 w 57062"/>
                <a:gd name="connsiteY2" fmla="*/ 4316 h 11759"/>
                <a:gd name="connsiteX0" fmla="*/ 2256 w 55670"/>
                <a:gd name="connsiteY0" fmla="*/ 0 h 17403"/>
                <a:gd name="connsiteX1" fmla="*/ 25454 w 55670"/>
                <a:gd name="connsiteY1" fmla="*/ 15372 h 17403"/>
                <a:gd name="connsiteX2" fmla="*/ 55670 w 55670"/>
                <a:gd name="connsiteY2" fmla="*/ 4316 h 17403"/>
                <a:gd name="connsiteX0" fmla="*/ 0 w 53414"/>
                <a:gd name="connsiteY0" fmla="*/ 1035 h 18438"/>
                <a:gd name="connsiteX1" fmla="*/ 23198 w 53414"/>
                <a:gd name="connsiteY1" fmla="*/ 16407 h 18438"/>
                <a:gd name="connsiteX2" fmla="*/ 53414 w 53414"/>
                <a:gd name="connsiteY2" fmla="*/ 5351 h 18438"/>
                <a:gd name="connsiteX0" fmla="*/ 0 w 68544"/>
                <a:gd name="connsiteY0" fmla="*/ 12020 h 13087"/>
                <a:gd name="connsiteX1" fmla="*/ 38328 w 68544"/>
                <a:gd name="connsiteY1" fmla="*/ 11056 h 13087"/>
                <a:gd name="connsiteX2" fmla="*/ 68544 w 68544"/>
                <a:gd name="connsiteY2" fmla="*/ 0 h 13087"/>
                <a:gd name="connsiteX0" fmla="*/ 0 w 68544"/>
                <a:gd name="connsiteY0" fmla="*/ 12020 h 13087"/>
                <a:gd name="connsiteX1" fmla="*/ 16735 w 68544"/>
                <a:gd name="connsiteY1" fmla="*/ 10351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3087"/>
                <a:gd name="connsiteX1" fmla="*/ 11062 w 68544"/>
                <a:gd name="connsiteY1" fmla="*/ 7182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2020"/>
                <a:gd name="connsiteX1" fmla="*/ 11062 w 68544"/>
                <a:gd name="connsiteY1" fmla="*/ 7182 h 12020"/>
                <a:gd name="connsiteX2" fmla="*/ 37726 w 68544"/>
                <a:gd name="connsiteY2" fmla="*/ 9139 h 12020"/>
                <a:gd name="connsiteX3" fmla="*/ 68544 w 68544"/>
                <a:gd name="connsiteY3" fmla="*/ 0 h 12020"/>
                <a:gd name="connsiteX0" fmla="*/ 0 w 68544"/>
                <a:gd name="connsiteY0" fmla="*/ 12020 h 16052"/>
                <a:gd name="connsiteX1" fmla="*/ 11062 w 68544"/>
                <a:gd name="connsiteY1" fmla="*/ 7182 h 16052"/>
                <a:gd name="connsiteX2" fmla="*/ 37726 w 68544"/>
                <a:gd name="connsiteY2" fmla="*/ 9139 h 16052"/>
                <a:gd name="connsiteX3" fmla="*/ 68544 w 68544"/>
                <a:gd name="connsiteY3" fmla="*/ 0 h 16052"/>
                <a:gd name="connsiteX0" fmla="*/ 0 w 68544"/>
                <a:gd name="connsiteY0" fmla="*/ 12020 h 18675"/>
                <a:gd name="connsiteX1" fmla="*/ 11062 w 68544"/>
                <a:gd name="connsiteY1" fmla="*/ 7182 h 18675"/>
                <a:gd name="connsiteX2" fmla="*/ 37726 w 68544"/>
                <a:gd name="connsiteY2" fmla="*/ 9139 h 18675"/>
                <a:gd name="connsiteX3" fmla="*/ 68544 w 68544"/>
                <a:gd name="connsiteY3" fmla="*/ 0 h 18675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62771 w 62771"/>
                <a:gd name="connsiteY3" fmla="*/ 0 h 17621"/>
                <a:gd name="connsiteX0" fmla="*/ 0 w 62771"/>
                <a:gd name="connsiteY0" fmla="*/ 12867 h 19522"/>
                <a:gd name="connsiteX1" fmla="*/ 11062 w 62771"/>
                <a:gd name="connsiteY1" fmla="*/ 8029 h 19522"/>
                <a:gd name="connsiteX2" fmla="*/ 37726 w 62771"/>
                <a:gd name="connsiteY2" fmla="*/ 9986 h 19522"/>
                <a:gd name="connsiteX3" fmla="*/ 62771 w 62771"/>
                <a:gd name="connsiteY3" fmla="*/ 1901 h 19522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53926 w 62771"/>
                <a:gd name="connsiteY3" fmla="*/ 2411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771" h="16956">
                  <a:moveTo>
                    <a:pt x="0" y="10966"/>
                  </a:moveTo>
                  <a:cubicBezTo>
                    <a:pt x="2789" y="10688"/>
                    <a:pt x="7507" y="7990"/>
                    <a:pt x="11283" y="5463"/>
                  </a:cubicBezTo>
                  <a:cubicBezTo>
                    <a:pt x="27040" y="16956"/>
                    <a:pt x="26115" y="10606"/>
                    <a:pt x="34750" y="8881"/>
                  </a:cubicBezTo>
                  <a:cubicBezTo>
                    <a:pt x="41894" y="8262"/>
                    <a:pt x="44561" y="9106"/>
                    <a:pt x="46842" y="9725"/>
                  </a:cubicBezTo>
                  <a:cubicBezTo>
                    <a:pt x="50617" y="6878"/>
                    <a:pt x="61297" y="402"/>
                    <a:pt x="62771" y="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82" name="604-cz">
              <a:extLst>
                <a:ext uri="{FF2B5EF4-FFF2-40B4-BE49-F238E27FC236}">
                  <a16:creationId xmlns:a16="http://schemas.microsoft.com/office/drawing/2014/main" id="{C0DE695D-4E58-45E2-B912-049221ECB7E2}"/>
                </a:ext>
              </a:extLst>
            </p:cNvPr>
            <p:cNvSpPr/>
            <p:nvPr/>
          </p:nvSpPr>
          <p:spPr>
            <a:xfrm>
              <a:off x="3721158" y="5729991"/>
              <a:ext cx="944484" cy="193511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  <a:gd name="connsiteX0" fmla="*/ 3648 w 57062"/>
                <a:gd name="connsiteY0" fmla="*/ 0 h 11759"/>
                <a:gd name="connsiteX1" fmla="*/ 0 w 57062"/>
                <a:gd name="connsiteY1" fmla="*/ 9728 h 11759"/>
                <a:gd name="connsiteX2" fmla="*/ 57062 w 57062"/>
                <a:gd name="connsiteY2" fmla="*/ 4316 h 11759"/>
                <a:gd name="connsiteX0" fmla="*/ 2256 w 55670"/>
                <a:gd name="connsiteY0" fmla="*/ 0 h 17403"/>
                <a:gd name="connsiteX1" fmla="*/ 25454 w 55670"/>
                <a:gd name="connsiteY1" fmla="*/ 15372 h 17403"/>
                <a:gd name="connsiteX2" fmla="*/ 55670 w 55670"/>
                <a:gd name="connsiteY2" fmla="*/ 4316 h 17403"/>
                <a:gd name="connsiteX0" fmla="*/ 0 w 53414"/>
                <a:gd name="connsiteY0" fmla="*/ 1035 h 18438"/>
                <a:gd name="connsiteX1" fmla="*/ 23198 w 53414"/>
                <a:gd name="connsiteY1" fmla="*/ 16407 h 18438"/>
                <a:gd name="connsiteX2" fmla="*/ 53414 w 53414"/>
                <a:gd name="connsiteY2" fmla="*/ 5351 h 18438"/>
                <a:gd name="connsiteX0" fmla="*/ 0 w 68544"/>
                <a:gd name="connsiteY0" fmla="*/ 12020 h 13087"/>
                <a:gd name="connsiteX1" fmla="*/ 38328 w 68544"/>
                <a:gd name="connsiteY1" fmla="*/ 11056 h 13087"/>
                <a:gd name="connsiteX2" fmla="*/ 68544 w 68544"/>
                <a:gd name="connsiteY2" fmla="*/ 0 h 13087"/>
                <a:gd name="connsiteX0" fmla="*/ 0 w 68544"/>
                <a:gd name="connsiteY0" fmla="*/ 12020 h 13087"/>
                <a:gd name="connsiteX1" fmla="*/ 16735 w 68544"/>
                <a:gd name="connsiteY1" fmla="*/ 10351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3087"/>
                <a:gd name="connsiteX1" fmla="*/ 11062 w 68544"/>
                <a:gd name="connsiteY1" fmla="*/ 7182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2020"/>
                <a:gd name="connsiteX1" fmla="*/ 11062 w 68544"/>
                <a:gd name="connsiteY1" fmla="*/ 7182 h 12020"/>
                <a:gd name="connsiteX2" fmla="*/ 37726 w 68544"/>
                <a:gd name="connsiteY2" fmla="*/ 9139 h 12020"/>
                <a:gd name="connsiteX3" fmla="*/ 68544 w 68544"/>
                <a:gd name="connsiteY3" fmla="*/ 0 h 12020"/>
                <a:gd name="connsiteX0" fmla="*/ 0 w 68544"/>
                <a:gd name="connsiteY0" fmla="*/ 12020 h 16052"/>
                <a:gd name="connsiteX1" fmla="*/ 11062 w 68544"/>
                <a:gd name="connsiteY1" fmla="*/ 7182 h 16052"/>
                <a:gd name="connsiteX2" fmla="*/ 37726 w 68544"/>
                <a:gd name="connsiteY2" fmla="*/ 9139 h 16052"/>
                <a:gd name="connsiteX3" fmla="*/ 68544 w 68544"/>
                <a:gd name="connsiteY3" fmla="*/ 0 h 16052"/>
                <a:gd name="connsiteX0" fmla="*/ 0 w 68544"/>
                <a:gd name="connsiteY0" fmla="*/ 12020 h 18675"/>
                <a:gd name="connsiteX1" fmla="*/ 11062 w 68544"/>
                <a:gd name="connsiteY1" fmla="*/ 7182 h 18675"/>
                <a:gd name="connsiteX2" fmla="*/ 37726 w 68544"/>
                <a:gd name="connsiteY2" fmla="*/ 9139 h 18675"/>
                <a:gd name="connsiteX3" fmla="*/ 68544 w 68544"/>
                <a:gd name="connsiteY3" fmla="*/ 0 h 18675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62771 w 62771"/>
                <a:gd name="connsiteY3" fmla="*/ 0 h 17621"/>
                <a:gd name="connsiteX0" fmla="*/ 0 w 62771"/>
                <a:gd name="connsiteY0" fmla="*/ 12867 h 19522"/>
                <a:gd name="connsiteX1" fmla="*/ 11062 w 62771"/>
                <a:gd name="connsiteY1" fmla="*/ 8029 h 19522"/>
                <a:gd name="connsiteX2" fmla="*/ 37726 w 62771"/>
                <a:gd name="connsiteY2" fmla="*/ 9986 h 19522"/>
                <a:gd name="connsiteX3" fmla="*/ 62771 w 62771"/>
                <a:gd name="connsiteY3" fmla="*/ 1901 h 19522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53926 w 62771"/>
                <a:gd name="connsiteY3" fmla="*/ 2411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771" h="16956">
                  <a:moveTo>
                    <a:pt x="0" y="10966"/>
                  </a:moveTo>
                  <a:cubicBezTo>
                    <a:pt x="2789" y="10688"/>
                    <a:pt x="7507" y="7990"/>
                    <a:pt x="11283" y="5463"/>
                  </a:cubicBezTo>
                  <a:cubicBezTo>
                    <a:pt x="27040" y="16956"/>
                    <a:pt x="26115" y="10606"/>
                    <a:pt x="34750" y="8881"/>
                  </a:cubicBezTo>
                  <a:cubicBezTo>
                    <a:pt x="41894" y="8262"/>
                    <a:pt x="44561" y="9106"/>
                    <a:pt x="46842" y="9725"/>
                  </a:cubicBezTo>
                  <a:cubicBezTo>
                    <a:pt x="50617" y="6878"/>
                    <a:pt x="61297" y="402"/>
                    <a:pt x="62771" y="0"/>
                  </a:cubicBezTo>
                </a:path>
              </a:pathLst>
            </a:custGeom>
            <a:ln w="38100">
              <a:solidFill>
                <a:schemeClr val="tx1">
                  <a:alpha val="90000"/>
                </a:schemeClr>
              </a:solidFill>
              <a:prstDash val="sysDot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83" name="545-604">
            <a:extLst>
              <a:ext uri="{FF2B5EF4-FFF2-40B4-BE49-F238E27FC236}">
                <a16:creationId xmlns:a16="http://schemas.microsoft.com/office/drawing/2014/main" id="{594C52F4-BFF4-45C7-ADFD-4F2C6327741F}"/>
              </a:ext>
            </a:extLst>
          </p:cNvPr>
          <p:cNvGrpSpPr/>
          <p:nvPr/>
        </p:nvGrpSpPr>
        <p:grpSpPr>
          <a:xfrm>
            <a:off x="4867423" y="5505169"/>
            <a:ext cx="237358" cy="153559"/>
            <a:chOff x="3404989" y="5519745"/>
            <a:chExt cx="237358" cy="153559"/>
          </a:xfrm>
        </p:grpSpPr>
        <p:sp>
          <p:nvSpPr>
            <p:cNvPr id="84" name="545-604-ż">
              <a:extLst>
                <a:ext uri="{FF2B5EF4-FFF2-40B4-BE49-F238E27FC236}">
                  <a16:creationId xmlns:a16="http://schemas.microsoft.com/office/drawing/2014/main" id="{37520EBE-0EB2-4DC9-9001-8607110E1485}"/>
                </a:ext>
              </a:extLst>
            </p:cNvPr>
            <p:cNvSpPr/>
            <p:nvPr/>
          </p:nvSpPr>
          <p:spPr>
            <a:xfrm>
              <a:off x="3447931" y="5519745"/>
              <a:ext cx="194416" cy="134200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921" h="11759">
                  <a:moveTo>
                    <a:pt x="3648" y="0"/>
                  </a:moveTo>
                  <a:cubicBezTo>
                    <a:pt x="1392" y="2918"/>
                    <a:pt x="1155" y="6770"/>
                    <a:pt x="0" y="9728"/>
                  </a:cubicBezTo>
                  <a:cubicBezTo>
                    <a:pt x="4479" y="11759"/>
                    <a:pt x="9961" y="10372"/>
                    <a:pt x="12921" y="978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85" name="545-604-cz">
              <a:extLst>
                <a:ext uri="{FF2B5EF4-FFF2-40B4-BE49-F238E27FC236}">
                  <a16:creationId xmlns:a16="http://schemas.microsoft.com/office/drawing/2014/main" id="{08F6F85F-F9B9-4AF9-B290-13A82E3CEA3D}"/>
                </a:ext>
              </a:extLst>
            </p:cNvPr>
            <p:cNvSpPr/>
            <p:nvPr/>
          </p:nvSpPr>
          <p:spPr>
            <a:xfrm>
              <a:off x="3446909" y="5520978"/>
              <a:ext cx="194416" cy="134200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921" h="11759">
                  <a:moveTo>
                    <a:pt x="3648" y="0"/>
                  </a:moveTo>
                  <a:cubicBezTo>
                    <a:pt x="1392" y="2918"/>
                    <a:pt x="1155" y="6770"/>
                    <a:pt x="0" y="9728"/>
                  </a:cubicBezTo>
                  <a:cubicBezTo>
                    <a:pt x="4479" y="11759"/>
                    <a:pt x="9961" y="10372"/>
                    <a:pt x="12921" y="9780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86" name="Elipsa 75">
              <a:extLst>
                <a:ext uri="{FF2B5EF4-FFF2-40B4-BE49-F238E27FC236}">
                  <a16:creationId xmlns:a16="http://schemas.microsoft.com/office/drawing/2014/main" id="{9398A465-7D8D-4BCE-9C7C-4308DF953005}"/>
                </a:ext>
              </a:extLst>
            </p:cNvPr>
            <p:cNvSpPr/>
            <p:nvPr/>
          </p:nvSpPr>
          <p:spPr>
            <a:xfrm>
              <a:off x="3404989" y="5565304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87" name="527">
            <a:extLst>
              <a:ext uri="{FF2B5EF4-FFF2-40B4-BE49-F238E27FC236}">
                <a16:creationId xmlns:a16="http://schemas.microsoft.com/office/drawing/2014/main" id="{7B687C7D-C2F2-4179-A50F-8380EF46563C}"/>
              </a:ext>
            </a:extLst>
          </p:cNvPr>
          <p:cNvGrpSpPr/>
          <p:nvPr/>
        </p:nvGrpSpPr>
        <p:grpSpPr>
          <a:xfrm>
            <a:off x="3807320" y="3420972"/>
            <a:ext cx="1044982" cy="527783"/>
            <a:chOff x="1955408" y="3668552"/>
            <a:chExt cx="1044982" cy="527783"/>
          </a:xfrm>
        </p:grpSpPr>
        <p:sp>
          <p:nvSpPr>
            <p:cNvPr id="88" name="527-ż">
              <a:extLst>
                <a:ext uri="{FF2B5EF4-FFF2-40B4-BE49-F238E27FC236}">
                  <a16:creationId xmlns:a16="http://schemas.microsoft.com/office/drawing/2014/main" id="{5A0DB813-1759-4C34-9365-08C4FBD9F3CF}"/>
                </a:ext>
              </a:extLst>
            </p:cNvPr>
            <p:cNvSpPr/>
            <p:nvPr/>
          </p:nvSpPr>
          <p:spPr>
            <a:xfrm>
              <a:off x="1955408" y="3668552"/>
              <a:ext cx="1044982" cy="527783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10000"/>
                <a:gd name="connsiteY0" fmla="*/ 408765 h 408765"/>
                <a:gd name="connsiteX1" fmla="*/ 10000 w 10000"/>
                <a:gd name="connsiteY1" fmla="*/ 0 h 408765"/>
                <a:gd name="connsiteX0" fmla="*/ 0 w 10000"/>
                <a:gd name="connsiteY0" fmla="*/ 408765 h 408765"/>
                <a:gd name="connsiteX1" fmla="*/ 10000 w 10000"/>
                <a:gd name="connsiteY1" fmla="*/ 0 h 408765"/>
                <a:gd name="connsiteX0" fmla="*/ 0 w 13524"/>
                <a:gd name="connsiteY0" fmla="*/ 583817 h 583817"/>
                <a:gd name="connsiteX1" fmla="*/ 13524 w 13524"/>
                <a:gd name="connsiteY1" fmla="*/ 0 h 583817"/>
                <a:gd name="connsiteX0" fmla="*/ 0 w 9297"/>
                <a:gd name="connsiteY0" fmla="*/ 218985 h 218985"/>
                <a:gd name="connsiteX1" fmla="*/ 9297 w 9297"/>
                <a:gd name="connsiteY1" fmla="*/ 0 h 218985"/>
                <a:gd name="connsiteX0" fmla="*/ 0 w 10000"/>
                <a:gd name="connsiteY0" fmla="*/ 10000 h 10000"/>
                <a:gd name="connsiteX1" fmla="*/ 10000 w 10000"/>
                <a:gd name="connsiteY1" fmla="*/ 0 h 10000"/>
                <a:gd name="connsiteX0" fmla="*/ 0 w 12601"/>
                <a:gd name="connsiteY0" fmla="*/ 13149 h 13149"/>
                <a:gd name="connsiteX1" fmla="*/ 12601 w 12601"/>
                <a:gd name="connsiteY1" fmla="*/ 0 h 13149"/>
                <a:gd name="connsiteX0" fmla="*/ 0 w 12632"/>
                <a:gd name="connsiteY0" fmla="*/ 13149 h 13149"/>
                <a:gd name="connsiteX1" fmla="*/ 12601 w 12632"/>
                <a:gd name="connsiteY1" fmla="*/ 0 h 13149"/>
                <a:gd name="connsiteX0" fmla="*/ 0 w 12632"/>
                <a:gd name="connsiteY0" fmla="*/ 13149 h 13149"/>
                <a:gd name="connsiteX1" fmla="*/ 9924 w 12632"/>
                <a:gd name="connsiteY1" fmla="*/ 2965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632"/>
                <a:gd name="connsiteY0" fmla="*/ 15263 h 15263"/>
                <a:gd name="connsiteX1" fmla="*/ 9485 w 12632"/>
                <a:gd name="connsiteY1" fmla="*/ 3193 h 15263"/>
                <a:gd name="connsiteX2" fmla="*/ 12601 w 12632"/>
                <a:gd name="connsiteY2" fmla="*/ 2114 h 15263"/>
                <a:gd name="connsiteX0" fmla="*/ 0 w 12632"/>
                <a:gd name="connsiteY0" fmla="*/ 15263 h 15263"/>
                <a:gd name="connsiteX1" fmla="*/ 9485 w 12632"/>
                <a:gd name="connsiteY1" fmla="*/ 3193 h 15263"/>
                <a:gd name="connsiteX2" fmla="*/ 12601 w 12632"/>
                <a:gd name="connsiteY2" fmla="*/ 2114 h 15263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161"/>
                <a:gd name="connsiteY0" fmla="*/ 15281 h 15281"/>
                <a:gd name="connsiteX1" fmla="*/ 9485 w 12161"/>
                <a:gd name="connsiteY1" fmla="*/ 3211 h 15281"/>
                <a:gd name="connsiteX2" fmla="*/ 12130 w 12161"/>
                <a:gd name="connsiteY2" fmla="*/ 0 h 15281"/>
                <a:gd name="connsiteX0" fmla="*/ 0 w 12219"/>
                <a:gd name="connsiteY0" fmla="*/ 14050 h 14050"/>
                <a:gd name="connsiteX1" fmla="*/ 9485 w 12219"/>
                <a:gd name="connsiteY1" fmla="*/ 1980 h 14050"/>
                <a:gd name="connsiteX2" fmla="*/ 12188 w 12219"/>
                <a:gd name="connsiteY2" fmla="*/ 0 h 14050"/>
                <a:gd name="connsiteX0" fmla="*/ 0 w 12219"/>
                <a:gd name="connsiteY0" fmla="*/ 14050 h 14050"/>
                <a:gd name="connsiteX1" fmla="*/ 8914 w 12219"/>
                <a:gd name="connsiteY1" fmla="*/ 2934 h 14050"/>
                <a:gd name="connsiteX2" fmla="*/ 12188 w 12219"/>
                <a:gd name="connsiteY2" fmla="*/ 0 h 14050"/>
                <a:gd name="connsiteX0" fmla="*/ 39157 w 49650"/>
                <a:gd name="connsiteY0" fmla="*/ 18183 h 18183"/>
                <a:gd name="connsiteX1" fmla="*/ 48071 w 49650"/>
                <a:gd name="connsiteY1" fmla="*/ 7067 h 18183"/>
                <a:gd name="connsiteX2" fmla="*/ 0 w 49650"/>
                <a:gd name="connsiteY2" fmla="*/ 0 h 18183"/>
                <a:gd name="connsiteX0" fmla="*/ 39157 w 42671"/>
                <a:gd name="connsiteY0" fmla="*/ 18183 h 24152"/>
                <a:gd name="connsiteX1" fmla="*/ 19889 w 42671"/>
                <a:gd name="connsiteY1" fmla="*/ 21793 h 24152"/>
                <a:gd name="connsiteX2" fmla="*/ 0 w 42671"/>
                <a:gd name="connsiteY2" fmla="*/ 0 h 24152"/>
                <a:gd name="connsiteX0" fmla="*/ 39157 w 39157"/>
                <a:gd name="connsiteY0" fmla="*/ 18183 h 24152"/>
                <a:gd name="connsiteX1" fmla="*/ 19889 w 39157"/>
                <a:gd name="connsiteY1" fmla="*/ 21793 h 24152"/>
                <a:gd name="connsiteX2" fmla="*/ 0 w 39157"/>
                <a:gd name="connsiteY2" fmla="*/ 0 h 24152"/>
                <a:gd name="connsiteX0" fmla="*/ 58491 w 58491"/>
                <a:gd name="connsiteY0" fmla="*/ 22080 h 24152"/>
                <a:gd name="connsiteX1" fmla="*/ 19889 w 58491"/>
                <a:gd name="connsiteY1" fmla="*/ 21793 h 24152"/>
                <a:gd name="connsiteX2" fmla="*/ 0 w 58491"/>
                <a:gd name="connsiteY2" fmla="*/ 0 h 24152"/>
                <a:gd name="connsiteX0" fmla="*/ 58491 w 58491"/>
                <a:gd name="connsiteY0" fmla="*/ 22080 h 25538"/>
                <a:gd name="connsiteX1" fmla="*/ 38796 w 58491"/>
                <a:gd name="connsiteY1" fmla="*/ 22469 h 25538"/>
                <a:gd name="connsiteX2" fmla="*/ 19889 w 58491"/>
                <a:gd name="connsiteY2" fmla="*/ 21793 h 25538"/>
                <a:gd name="connsiteX3" fmla="*/ 0 w 58491"/>
                <a:gd name="connsiteY3" fmla="*/ 0 h 25538"/>
                <a:gd name="connsiteX0" fmla="*/ 58491 w 58491"/>
                <a:gd name="connsiteY0" fmla="*/ 22080 h 26507"/>
                <a:gd name="connsiteX1" fmla="*/ 41079 w 58491"/>
                <a:gd name="connsiteY1" fmla="*/ 26459 h 26507"/>
                <a:gd name="connsiteX2" fmla="*/ 19889 w 58491"/>
                <a:gd name="connsiteY2" fmla="*/ 21793 h 26507"/>
                <a:gd name="connsiteX3" fmla="*/ 0 w 58491"/>
                <a:gd name="connsiteY3" fmla="*/ 0 h 26507"/>
                <a:gd name="connsiteX0" fmla="*/ 58491 w 58491"/>
                <a:gd name="connsiteY0" fmla="*/ 22080 h 26459"/>
                <a:gd name="connsiteX1" fmla="*/ 41079 w 58491"/>
                <a:gd name="connsiteY1" fmla="*/ 26459 h 26459"/>
                <a:gd name="connsiteX2" fmla="*/ 19889 w 58491"/>
                <a:gd name="connsiteY2" fmla="*/ 21793 h 26459"/>
                <a:gd name="connsiteX3" fmla="*/ 0 w 58491"/>
                <a:gd name="connsiteY3" fmla="*/ 0 h 26459"/>
                <a:gd name="connsiteX0" fmla="*/ 58491 w 58491"/>
                <a:gd name="connsiteY0" fmla="*/ 22080 h 26459"/>
                <a:gd name="connsiteX1" fmla="*/ 41079 w 58491"/>
                <a:gd name="connsiteY1" fmla="*/ 26459 h 26459"/>
                <a:gd name="connsiteX2" fmla="*/ 19889 w 58491"/>
                <a:gd name="connsiteY2" fmla="*/ 21793 h 26459"/>
                <a:gd name="connsiteX3" fmla="*/ 0 w 58491"/>
                <a:gd name="connsiteY3" fmla="*/ 0 h 26459"/>
                <a:gd name="connsiteX0" fmla="*/ 58491 w 58491"/>
                <a:gd name="connsiteY0" fmla="*/ 22080 h 26469"/>
                <a:gd name="connsiteX1" fmla="*/ 45212 w 58491"/>
                <a:gd name="connsiteY1" fmla="*/ 26469 h 26469"/>
                <a:gd name="connsiteX2" fmla="*/ 19889 w 58491"/>
                <a:gd name="connsiteY2" fmla="*/ 21793 h 26469"/>
                <a:gd name="connsiteX3" fmla="*/ 0 w 58491"/>
                <a:gd name="connsiteY3" fmla="*/ 0 h 26469"/>
                <a:gd name="connsiteX0" fmla="*/ 58491 w 58491"/>
                <a:gd name="connsiteY0" fmla="*/ 22080 h 26469"/>
                <a:gd name="connsiteX1" fmla="*/ 45212 w 58491"/>
                <a:gd name="connsiteY1" fmla="*/ 26469 h 26469"/>
                <a:gd name="connsiteX2" fmla="*/ 19889 w 58491"/>
                <a:gd name="connsiteY2" fmla="*/ 21793 h 26469"/>
                <a:gd name="connsiteX3" fmla="*/ 0 w 58491"/>
                <a:gd name="connsiteY3" fmla="*/ 0 h 26469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0 w 58006"/>
                <a:gd name="connsiteY3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7381 w 58006"/>
                <a:gd name="connsiteY3" fmla="*/ 8178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2490 w 58006"/>
                <a:gd name="connsiteY4" fmla="*/ 4474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006" h="27363">
                  <a:moveTo>
                    <a:pt x="58006" y="22974"/>
                  </a:moveTo>
                  <a:cubicBezTo>
                    <a:pt x="54724" y="23039"/>
                    <a:pt x="48536" y="23426"/>
                    <a:pt x="44727" y="27363"/>
                  </a:cubicBezTo>
                  <a:cubicBezTo>
                    <a:pt x="38293" y="27315"/>
                    <a:pt x="25870" y="26432"/>
                    <a:pt x="19404" y="22687"/>
                  </a:cubicBezTo>
                  <a:cubicBezTo>
                    <a:pt x="13180" y="19490"/>
                    <a:pt x="10495" y="13950"/>
                    <a:pt x="6481" y="13892"/>
                  </a:cubicBezTo>
                  <a:cubicBezTo>
                    <a:pt x="5437" y="10245"/>
                    <a:pt x="4368" y="6705"/>
                    <a:pt x="1092" y="4415"/>
                  </a:cubicBezTo>
                  <a:cubicBezTo>
                    <a:pt x="12" y="2100"/>
                    <a:pt x="415" y="746"/>
                    <a:pt x="0" y="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89" name="527-cz">
              <a:extLst>
                <a:ext uri="{FF2B5EF4-FFF2-40B4-BE49-F238E27FC236}">
                  <a16:creationId xmlns:a16="http://schemas.microsoft.com/office/drawing/2014/main" id="{613A89A0-CC26-4241-9309-B7FF750A3A5F}"/>
                </a:ext>
              </a:extLst>
            </p:cNvPr>
            <p:cNvSpPr/>
            <p:nvPr/>
          </p:nvSpPr>
          <p:spPr>
            <a:xfrm>
              <a:off x="1955408" y="3668552"/>
              <a:ext cx="1044982" cy="527783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10000"/>
                <a:gd name="connsiteY0" fmla="*/ 408765 h 408765"/>
                <a:gd name="connsiteX1" fmla="*/ 10000 w 10000"/>
                <a:gd name="connsiteY1" fmla="*/ 0 h 408765"/>
                <a:gd name="connsiteX0" fmla="*/ 0 w 10000"/>
                <a:gd name="connsiteY0" fmla="*/ 408765 h 408765"/>
                <a:gd name="connsiteX1" fmla="*/ 10000 w 10000"/>
                <a:gd name="connsiteY1" fmla="*/ 0 h 408765"/>
                <a:gd name="connsiteX0" fmla="*/ 0 w 13524"/>
                <a:gd name="connsiteY0" fmla="*/ 583817 h 583817"/>
                <a:gd name="connsiteX1" fmla="*/ 13524 w 13524"/>
                <a:gd name="connsiteY1" fmla="*/ 0 h 583817"/>
                <a:gd name="connsiteX0" fmla="*/ 0 w 9297"/>
                <a:gd name="connsiteY0" fmla="*/ 218985 h 218985"/>
                <a:gd name="connsiteX1" fmla="*/ 9297 w 9297"/>
                <a:gd name="connsiteY1" fmla="*/ 0 h 218985"/>
                <a:gd name="connsiteX0" fmla="*/ 0 w 10000"/>
                <a:gd name="connsiteY0" fmla="*/ 10000 h 10000"/>
                <a:gd name="connsiteX1" fmla="*/ 10000 w 10000"/>
                <a:gd name="connsiteY1" fmla="*/ 0 h 10000"/>
                <a:gd name="connsiteX0" fmla="*/ 0 w 12601"/>
                <a:gd name="connsiteY0" fmla="*/ 13149 h 13149"/>
                <a:gd name="connsiteX1" fmla="*/ 12601 w 12601"/>
                <a:gd name="connsiteY1" fmla="*/ 0 h 13149"/>
                <a:gd name="connsiteX0" fmla="*/ 0 w 12632"/>
                <a:gd name="connsiteY0" fmla="*/ 13149 h 13149"/>
                <a:gd name="connsiteX1" fmla="*/ 12601 w 12632"/>
                <a:gd name="connsiteY1" fmla="*/ 0 h 13149"/>
                <a:gd name="connsiteX0" fmla="*/ 0 w 12632"/>
                <a:gd name="connsiteY0" fmla="*/ 13149 h 13149"/>
                <a:gd name="connsiteX1" fmla="*/ 9924 w 12632"/>
                <a:gd name="connsiteY1" fmla="*/ 2965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10542 w 12632"/>
                <a:gd name="connsiteY1" fmla="*/ 2067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632"/>
                <a:gd name="connsiteY0" fmla="*/ 15263 h 15263"/>
                <a:gd name="connsiteX1" fmla="*/ 9485 w 12632"/>
                <a:gd name="connsiteY1" fmla="*/ 3193 h 15263"/>
                <a:gd name="connsiteX2" fmla="*/ 12601 w 12632"/>
                <a:gd name="connsiteY2" fmla="*/ 2114 h 15263"/>
                <a:gd name="connsiteX0" fmla="*/ 0 w 12632"/>
                <a:gd name="connsiteY0" fmla="*/ 15263 h 15263"/>
                <a:gd name="connsiteX1" fmla="*/ 9485 w 12632"/>
                <a:gd name="connsiteY1" fmla="*/ 3193 h 15263"/>
                <a:gd name="connsiteX2" fmla="*/ 12601 w 12632"/>
                <a:gd name="connsiteY2" fmla="*/ 2114 h 15263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632"/>
                <a:gd name="connsiteY0" fmla="*/ 13149 h 13149"/>
                <a:gd name="connsiteX1" fmla="*/ 9485 w 12632"/>
                <a:gd name="connsiteY1" fmla="*/ 1079 h 13149"/>
                <a:gd name="connsiteX2" fmla="*/ 12601 w 12632"/>
                <a:gd name="connsiteY2" fmla="*/ 0 h 13149"/>
                <a:gd name="connsiteX0" fmla="*/ 0 w 12161"/>
                <a:gd name="connsiteY0" fmla="*/ 15281 h 15281"/>
                <a:gd name="connsiteX1" fmla="*/ 9485 w 12161"/>
                <a:gd name="connsiteY1" fmla="*/ 3211 h 15281"/>
                <a:gd name="connsiteX2" fmla="*/ 12130 w 12161"/>
                <a:gd name="connsiteY2" fmla="*/ 0 h 15281"/>
                <a:gd name="connsiteX0" fmla="*/ 0 w 12219"/>
                <a:gd name="connsiteY0" fmla="*/ 14050 h 14050"/>
                <a:gd name="connsiteX1" fmla="*/ 9485 w 12219"/>
                <a:gd name="connsiteY1" fmla="*/ 1980 h 14050"/>
                <a:gd name="connsiteX2" fmla="*/ 12188 w 12219"/>
                <a:gd name="connsiteY2" fmla="*/ 0 h 14050"/>
                <a:gd name="connsiteX0" fmla="*/ 0 w 12219"/>
                <a:gd name="connsiteY0" fmla="*/ 14050 h 14050"/>
                <a:gd name="connsiteX1" fmla="*/ 8914 w 12219"/>
                <a:gd name="connsiteY1" fmla="*/ 2934 h 14050"/>
                <a:gd name="connsiteX2" fmla="*/ 12188 w 12219"/>
                <a:gd name="connsiteY2" fmla="*/ 0 h 14050"/>
                <a:gd name="connsiteX0" fmla="*/ 39157 w 49650"/>
                <a:gd name="connsiteY0" fmla="*/ 18183 h 18183"/>
                <a:gd name="connsiteX1" fmla="*/ 48071 w 49650"/>
                <a:gd name="connsiteY1" fmla="*/ 7067 h 18183"/>
                <a:gd name="connsiteX2" fmla="*/ 0 w 49650"/>
                <a:gd name="connsiteY2" fmla="*/ 0 h 18183"/>
                <a:gd name="connsiteX0" fmla="*/ 39157 w 42671"/>
                <a:gd name="connsiteY0" fmla="*/ 18183 h 24152"/>
                <a:gd name="connsiteX1" fmla="*/ 19889 w 42671"/>
                <a:gd name="connsiteY1" fmla="*/ 21793 h 24152"/>
                <a:gd name="connsiteX2" fmla="*/ 0 w 42671"/>
                <a:gd name="connsiteY2" fmla="*/ 0 h 24152"/>
                <a:gd name="connsiteX0" fmla="*/ 39157 w 39157"/>
                <a:gd name="connsiteY0" fmla="*/ 18183 h 24152"/>
                <a:gd name="connsiteX1" fmla="*/ 19889 w 39157"/>
                <a:gd name="connsiteY1" fmla="*/ 21793 h 24152"/>
                <a:gd name="connsiteX2" fmla="*/ 0 w 39157"/>
                <a:gd name="connsiteY2" fmla="*/ 0 h 24152"/>
                <a:gd name="connsiteX0" fmla="*/ 58491 w 58491"/>
                <a:gd name="connsiteY0" fmla="*/ 22080 h 24152"/>
                <a:gd name="connsiteX1" fmla="*/ 19889 w 58491"/>
                <a:gd name="connsiteY1" fmla="*/ 21793 h 24152"/>
                <a:gd name="connsiteX2" fmla="*/ 0 w 58491"/>
                <a:gd name="connsiteY2" fmla="*/ 0 h 24152"/>
                <a:gd name="connsiteX0" fmla="*/ 58491 w 58491"/>
                <a:gd name="connsiteY0" fmla="*/ 22080 h 25538"/>
                <a:gd name="connsiteX1" fmla="*/ 38796 w 58491"/>
                <a:gd name="connsiteY1" fmla="*/ 22469 h 25538"/>
                <a:gd name="connsiteX2" fmla="*/ 19889 w 58491"/>
                <a:gd name="connsiteY2" fmla="*/ 21793 h 25538"/>
                <a:gd name="connsiteX3" fmla="*/ 0 w 58491"/>
                <a:gd name="connsiteY3" fmla="*/ 0 h 25538"/>
                <a:gd name="connsiteX0" fmla="*/ 58491 w 58491"/>
                <a:gd name="connsiteY0" fmla="*/ 22080 h 26507"/>
                <a:gd name="connsiteX1" fmla="*/ 41079 w 58491"/>
                <a:gd name="connsiteY1" fmla="*/ 26459 h 26507"/>
                <a:gd name="connsiteX2" fmla="*/ 19889 w 58491"/>
                <a:gd name="connsiteY2" fmla="*/ 21793 h 26507"/>
                <a:gd name="connsiteX3" fmla="*/ 0 w 58491"/>
                <a:gd name="connsiteY3" fmla="*/ 0 h 26507"/>
                <a:gd name="connsiteX0" fmla="*/ 58491 w 58491"/>
                <a:gd name="connsiteY0" fmla="*/ 22080 h 26459"/>
                <a:gd name="connsiteX1" fmla="*/ 41079 w 58491"/>
                <a:gd name="connsiteY1" fmla="*/ 26459 h 26459"/>
                <a:gd name="connsiteX2" fmla="*/ 19889 w 58491"/>
                <a:gd name="connsiteY2" fmla="*/ 21793 h 26459"/>
                <a:gd name="connsiteX3" fmla="*/ 0 w 58491"/>
                <a:gd name="connsiteY3" fmla="*/ 0 h 26459"/>
                <a:gd name="connsiteX0" fmla="*/ 58491 w 58491"/>
                <a:gd name="connsiteY0" fmla="*/ 22080 h 26459"/>
                <a:gd name="connsiteX1" fmla="*/ 41079 w 58491"/>
                <a:gd name="connsiteY1" fmla="*/ 26459 h 26459"/>
                <a:gd name="connsiteX2" fmla="*/ 19889 w 58491"/>
                <a:gd name="connsiteY2" fmla="*/ 21793 h 26459"/>
                <a:gd name="connsiteX3" fmla="*/ 0 w 58491"/>
                <a:gd name="connsiteY3" fmla="*/ 0 h 26459"/>
                <a:gd name="connsiteX0" fmla="*/ 58491 w 58491"/>
                <a:gd name="connsiteY0" fmla="*/ 22080 h 26469"/>
                <a:gd name="connsiteX1" fmla="*/ 45212 w 58491"/>
                <a:gd name="connsiteY1" fmla="*/ 26469 h 26469"/>
                <a:gd name="connsiteX2" fmla="*/ 19889 w 58491"/>
                <a:gd name="connsiteY2" fmla="*/ 21793 h 26469"/>
                <a:gd name="connsiteX3" fmla="*/ 0 w 58491"/>
                <a:gd name="connsiteY3" fmla="*/ 0 h 26469"/>
                <a:gd name="connsiteX0" fmla="*/ 58491 w 58491"/>
                <a:gd name="connsiteY0" fmla="*/ 22080 h 26469"/>
                <a:gd name="connsiteX1" fmla="*/ 45212 w 58491"/>
                <a:gd name="connsiteY1" fmla="*/ 26469 h 26469"/>
                <a:gd name="connsiteX2" fmla="*/ 19889 w 58491"/>
                <a:gd name="connsiteY2" fmla="*/ 21793 h 26469"/>
                <a:gd name="connsiteX3" fmla="*/ 0 w 58491"/>
                <a:gd name="connsiteY3" fmla="*/ 0 h 26469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0 w 58006"/>
                <a:gd name="connsiteY3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7381 w 58006"/>
                <a:gd name="connsiteY3" fmla="*/ 8178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0 w 58006"/>
                <a:gd name="connsiteY4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2490 w 58006"/>
                <a:gd name="connsiteY4" fmla="*/ 4474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  <a:gd name="connsiteX0" fmla="*/ 58006 w 58006"/>
                <a:gd name="connsiteY0" fmla="*/ 22974 h 27363"/>
                <a:gd name="connsiteX1" fmla="*/ 44727 w 58006"/>
                <a:gd name="connsiteY1" fmla="*/ 27363 h 27363"/>
                <a:gd name="connsiteX2" fmla="*/ 19404 w 58006"/>
                <a:gd name="connsiteY2" fmla="*/ 22687 h 27363"/>
                <a:gd name="connsiteX3" fmla="*/ 6481 w 58006"/>
                <a:gd name="connsiteY3" fmla="*/ 13892 h 27363"/>
                <a:gd name="connsiteX4" fmla="*/ 1092 w 58006"/>
                <a:gd name="connsiteY4" fmla="*/ 4415 h 27363"/>
                <a:gd name="connsiteX5" fmla="*/ 0 w 58006"/>
                <a:gd name="connsiteY5" fmla="*/ 0 h 27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006" h="27363">
                  <a:moveTo>
                    <a:pt x="58006" y="22974"/>
                  </a:moveTo>
                  <a:cubicBezTo>
                    <a:pt x="54724" y="23039"/>
                    <a:pt x="48536" y="23426"/>
                    <a:pt x="44727" y="27363"/>
                  </a:cubicBezTo>
                  <a:cubicBezTo>
                    <a:pt x="38293" y="27315"/>
                    <a:pt x="25870" y="26432"/>
                    <a:pt x="19404" y="22687"/>
                  </a:cubicBezTo>
                  <a:cubicBezTo>
                    <a:pt x="13180" y="19490"/>
                    <a:pt x="10495" y="13950"/>
                    <a:pt x="6481" y="13892"/>
                  </a:cubicBezTo>
                  <a:cubicBezTo>
                    <a:pt x="5437" y="10245"/>
                    <a:pt x="4368" y="6705"/>
                    <a:pt x="1092" y="4415"/>
                  </a:cubicBezTo>
                  <a:cubicBezTo>
                    <a:pt x="12" y="2100"/>
                    <a:pt x="415" y="746"/>
                    <a:pt x="0" y="0"/>
                  </a:cubicBezTo>
                </a:path>
              </a:pathLst>
            </a:custGeom>
            <a:ln w="38100">
              <a:solidFill>
                <a:schemeClr val="tx1">
                  <a:alpha val="90000"/>
                </a:schemeClr>
              </a:solidFill>
              <a:prstDash val="sysDot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90" name="592">
            <a:extLst>
              <a:ext uri="{FF2B5EF4-FFF2-40B4-BE49-F238E27FC236}">
                <a16:creationId xmlns:a16="http://schemas.microsoft.com/office/drawing/2014/main" id="{E6D91376-6DFC-44D4-971A-9A2522BA6D53}"/>
              </a:ext>
            </a:extLst>
          </p:cNvPr>
          <p:cNvGrpSpPr/>
          <p:nvPr/>
        </p:nvGrpSpPr>
        <p:grpSpPr>
          <a:xfrm>
            <a:off x="7034640" y="2883602"/>
            <a:ext cx="736092" cy="258085"/>
            <a:chOff x="5413958" y="3022141"/>
            <a:chExt cx="736092" cy="25808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1" name="592-ż">
              <a:extLst>
                <a:ext uri="{FF2B5EF4-FFF2-40B4-BE49-F238E27FC236}">
                  <a16:creationId xmlns:a16="http://schemas.microsoft.com/office/drawing/2014/main" id="{0E95CF7C-1DEE-4DE0-B8A8-F144D8FC1A70}"/>
                </a:ext>
              </a:extLst>
            </p:cNvPr>
            <p:cNvSpPr/>
            <p:nvPr/>
          </p:nvSpPr>
          <p:spPr>
            <a:xfrm>
              <a:off x="5413958" y="3022141"/>
              <a:ext cx="736092" cy="258085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1049077 w 1386247"/>
                <a:gd name="connsiteY5" fmla="*/ 16123 h 322289"/>
                <a:gd name="connsiteX6" fmla="*/ 1386247 w 1386247"/>
                <a:gd name="connsiteY6" fmla="*/ 30610 h 322289"/>
                <a:gd name="connsiteX0" fmla="*/ 0 w 1386247"/>
                <a:gd name="connsiteY0" fmla="*/ 224086 h 291679"/>
                <a:gd name="connsiteX1" fmla="*/ 93352 w 1386247"/>
                <a:gd name="connsiteY1" fmla="*/ 234876 h 291679"/>
                <a:gd name="connsiteX2" fmla="*/ 226851 w 1386247"/>
                <a:gd name="connsiteY2" fmla="*/ 220316 h 291679"/>
                <a:gd name="connsiteX3" fmla="*/ 385502 w 1386247"/>
                <a:gd name="connsiteY3" fmla="*/ 291679 h 291679"/>
                <a:gd name="connsiteX4" fmla="*/ 597087 w 1386247"/>
                <a:gd name="connsiteY4" fmla="*/ 153318 h 291679"/>
                <a:gd name="connsiteX5" fmla="*/ 1386247 w 1386247"/>
                <a:gd name="connsiteY5" fmla="*/ 0 h 291679"/>
                <a:gd name="connsiteX0" fmla="*/ 0 w 597087"/>
                <a:gd name="connsiteY0" fmla="*/ 84831 h 152424"/>
                <a:gd name="connsiteX1" fmla="*/ 93352 w 597087"/>
                <a:gd name="connsiteY1" fmla="*/ 95621 h 152424"/>
                <a:gd name="connsiteX2" fmla="*/ 226851 w 597087"/>
                <a:gd name="connsiteY2" fmla="*/ 81061 h 152424"/>
                <a:gd name="connsiteX3" fmla="*/ 385502 w 597087"/>
                <a:gd name="connsiteY3" fmla="*/ 152424 h 152424"/>
                <a:gd name="connsiteX4" fmla="*/ 597087 w 597087"/>
                <a:gd name="connsiteY4" fmla="*/ 14063 h 152424"/>
                <a:gd name="connsiteX0" fmla="*/ 0 w 683110"/>
                <a:gd name="connsiteY0" fmla="*/ 486346 h 553939"/>
                <a:gd name="connsiteX1" fmla="*/ 93352 w 683110"/>
                <a:gd name="connsiteY1" fmla="*/ 497136 h 553939"/>
                <a:gd name="connsiteX2" fmla="*/ 226851 w 683110"/>
                <a:gd name="connsiteY2" fmla="*/ 482576 h 553939"/>
                <a:gd name="connsiteX3" fmla="*/ 385502 w 683110"/>
                <a:gd name="connsiteY3" fmla="*/ 553939 h 553939"/>
                <a:gd name="connsiteX4" fmla="*/ 683110 w 683110"/>
                <a:gd name="connsiteY4" fmla="*/ 0 h 553939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226851 w 683110"/>
                <a:gd name="connsiteY2" fmla="*/ 482576 h 500464"/>
                <a:gd name="connsiteX3" fmla="*/ 506574 w 683110"/>
                <a:gd name="connsiteY3" fmla="*/ 302097 h 500464"/>
                <a:gd name="connsiteX4" fmla="*/ 683110 w 683110"/>
                <a:gd name="connsiteY4" fmla="*/ 0 h 500464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226851 w 683110"/>
                <a:gd name="connsiteY2" fmla="*/ 482576 h 500464"/>
                <a:gd name="connsiteX3" fmla="*/ 506574 w 683110"/>
                <a:gd name="connsiteY3" fmla="*/ 302097 h 500464"/>
                <a:gd name="connsiteX4" fmla="*/ 683110 w 683110"/>
                <a:gd name="connsiteY4" fmla="*/ 0 h 500464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506574 w 683110"/>
                <a:gd name="connsiteY2" fmla="*/ 302097 h 500464"/>
                <a:gd name="connsiteX3" fmla="*/ 683110 w 683110"/>
                <a:gd name="connsiteY3" fmla="*/ 0 h 500464"/>
                <a:gd name="connsiteX0" fmla="*/ 0 w 589758"/>
                <a:gd name="connsiteY0" fmla="*/ 497136 h 497136"/>
                <a:gd name="connsiteX1" fmla="*/ 413222 w 589758"/>
                <a:gd name="connsiteY1" fmla="*/ 302097 h 497136"/>
                <a:gd name="connsiteX2" fmla="*/ 589758 w 589758"/>
                <a:gd name="connsiteY2" fmla="*/ 0 h 497136"/>
                <a:gd name="connsiteX0" fmla="*/ 122750 w 274829"/>
                <a:gd name="connsiteY0" fmla="*/ 752500 h 752500"/>
                <a:gd name="connsiteX1" fmla="*/ 98293 w 274829"/>
                <a:gd name="connsiteY1" fmla="*/ 302097 h 752500"/>
                <a:gd name="connsiteX2" fmla="*/ 274829 w 274829"/>
                <a:gd name="connsiteY2" fmla="*/ 0 h 752500"/>
                <a:gd name="connsiteX0" fmla="*/ 122750 w 274829"/>
                <a:gd name="connsiteY0" fmla="*/ 752500 h 752500"/>
                <a:gd name="connsiteX1" fmla="*/ 98293 w 274829"/>
                <a:gd name="connsiteY1" fmla="*/ 302097 h 752500"/>
                <a:gd name="connsiteX2" fmla="*/ 274829 w 274829"/>
                <a:gd name="connsiteY2" fmla="*/ 0 h 752500"/>
                <a:gd name="connsiteX0" fmla="*/ 58520 w 210599"/>
                <a:gd name="connsiteY0" fmla="*/ 752500 h 752500"/>
                <a:gd name="connsiteX1" fmla="*/ 6219 w 210599"/>
                <a:gd name="connsiteY1" fmla="*/ 46786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176536 w 176536"/>
                <a:gd name="connsiteY3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112648 w 176536"/>
                <a:gd name="connsiteY3" fmla="*/ 70196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617692 w 672273"/>
                <a:gd name="connsiteY0" fmla="*/ 779091 h 779091"/>
                <a:gd name="connsiteX1" fmla="*/ 659128 w 672273"/>
                <a:gd name="connsiteY1" fmla="*/ 569416 h 779091"/>
                <a:gd name="connsiteX2" fmla="*/ 593235 w 672273"/>
                <a:gd name="connsiteY2" fmla="*/ 328688 h 779091"/>
                <a:gd name="connsiteX3" fmla="*/ 672273 w 672273"/>
                <a:gd name="connsiteY3" fmla="*/ 212699 h 779091"/>
                <a:gd name="connsiteX4" fmla="*/ 1396 w 672273"/>
                <a:gd name="connsiteY4" fmla="*/ 0 h 779091"/>
                <a:gd name="connsiteX0" fmla="*/ 616296 w 670877"/>
                <a:gd name="connsiteY0" fmla="*/ 779091 h 779091"/>
                <a:gd name="connsiteX1" fmla="*/ 657732 w 670877"/>
                <a:gd name="connsiteY1" fmla="*/ 569416 h 779091"/>
                <a:gd name="connsiteX2" fmla="*/ 591839 w 670877"/>
                <a:gd name="connsiteY2" fmla="*/ 328688 h 779091"/>
                <a:gd name="connsiteX3" fmla="*/ 670877 w 670877"/>
                <a:gd name="connsiteY3" fmla="*/ 212699 h 779091"/>
                <a:gd name="connsiteX4" fmla="*/ 0 w 670877"/>
                <a:gd name="connsiteY4" fmla="*/ 0 h 779091"/>
                <a:gd name="connsiteX0" fmla="*/ 647922 w 702503"/>
                <a:gd name="connsiteY0" fmla="*/ 779488 h 779488"/>
                <a:gd name="connsiteX1" fmla="*/ 689358 w 702503"/>
                <a:gd name="connsiteY1" fmla="*/ 569813 h 779488"/>
                <a:gd name="connsiteX2" fmla="*/ 623465 w 702503"/>
                <a:gd name="connsiteY2" fmla="*/ 329085 h 779488"/>
                <a:gd name="connsiteX3" fmla="*/ 702503 w 702503"/>
                <a:gd name="connsiteY3" fmla="*/ 213096 h 779488"/>
                <a:gd name="connsiteX4" fmla="*/ 0 w 702503"/>
                <a:gd name="connsiteY4" fmla="*/ 0 h 779488"/>
                <a:gd name="connsiteX0" fmla="*/ 1905222 w 1905222"/>
                <a:gd name="connsiteY0" fmla="*/ 734244 h 734244"/>
                <a:gd name="connsiteX1" fmla="*/ 689358 w 1905222"/>
                <a:gd name="connsiteY1" fmla="*/ 569813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734244"/>
                <a:gd name="connsiteX1" fmla="*/ 689358 w 1905222"/>
                <a:gd name="connsiteY1" fmla="*/ 569813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734244"/>
                <a:gd name="connsiteX1" fmla="*/ 1014548 w 1905222"/>
                <a:gd name="connsiteY1" fmla="*/ 374352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623465 w 1905222"/>
                <a:gd name="connsiteY2" fmla="*/ 32908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01613 w 1905222"/>
                <a:gd name="connsiteY2" fmla="*/ 402606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01613 w 1905222"/>
                <a:gd name="connsiteY2" fmla="*/ 402606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19721 w 1905222"/>
                <a:gd name="connsiteY2" fmla="*/ 39697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19721 w 1905222"/>
                <a:gd name="connsiteY2" fmla="*/ 39697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418331 w 1905222"/>
                <a:gd name="connsiteY2" fmla="*/ 60999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18778"/>
                <a:gd name="connsiteX1" fmla="*/ 1851806 w 1905222"/>
                <a:gd name="connsiteY1" fmla="*/ 818778 h 818778"/>
                <a:gd name="connsiteX2" fmla="*/ 1323478 w 1905222"/>
                <a:gd name="connsiteY2" fmla="*/ 588368 h 818778"/>
                <a:gd name="connsiteX3" fmla="*/ 1019721 w 1905222"/>
                <a:gd name="connsiteY3" fmla="*/ 396975 h 818778"/>
                <a:gd name="connsiteX4" fmla="*/ 702503 w 1905222"/>
                <a:gd name="connsiteY4" fmla="*/ 213096 h 818778"/>
                <a:gd name="connsiteX5" fmla="*/ 0 w 1905222"/>
                <a:gd name="connsiteY5" fmla="*/ 0 h 81877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23478 w 1905222"/>
                <a:gd name="connsiteY2" fmla="*/ 588368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23478 w 1905222"/>
                <a:gd name="connsiteY2" fmla="*/ 588368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55402 w 1905222"/>
                <a:gd name="connsiteY2" fmla="*/ 588170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702503 w 1904007"/>
                <a:gd name="connsiteY4" fmla="*/ 213096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702503 w 1904007"/>
                <a:gd name="connsiteY4" fmla="*/ 213096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451430 w 1904007"/>
                <a:gd name="connsiteY4" fmla="*/ 244325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451430 w 1904007"/>
                <a:gd name="connsiteY4" fmla="*/ 244325 h 835918"/>
                <a:gd name="connsiteX5" fmla="*/ 0 w 1904007"/>
                <a:gd name="connsiteY5" fmla="*/ 0 h 835918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420573 w 1873150"/>
                <a:gd name="connsiteY4" fmla="*/ 242341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485245 w 1485245"/>
                <a:gd name="connsiteY0" fmla="*/ 478782 h 598464"/>
                <a:gd name="connsiteX1" fmla="*/ 1406206 w 1485245"/>
                <a:gd name="connsiteY1" fmla="*/ 598464 h 598464"/>
                <a:gd name="connsiteX2" fmla="*/ 936640 w 1485245"/>
                <a:gd name="connsiteY2" fmla="*/ 350716 h 598464"/>
                <a:gd name="connsiteX3" fmla="*/ 600959 w 1485245"/>
                <a:gd name="connsiteY3" fmla="*/ 159521 h 598464"/>
                <a:gd name="connsiteX4" fmla="*/ 0 w 1485245"/>
                <a:gd name="connsiteY4" fmla="*/ 0 h 598464"/>
                <a:gd name="connsiteX0" fmla="*/ 884286 w 884286"/>
                <a:gd name="connsiteY0" fmla="*/ 319261 h 438943"/>
                <a:gd name="connsiteX1" fmla="*/ 805247 w 884286"/>
                <a:gd name="connsiteY1" fmla="*/ 438943 h 438943"/>
                <a:gd name="connsiteX2" fmla="*/ 335681 w 884286"/>
                <a:gd name="connsiteY2" fmla="*/ 191195 h 438943"/>
                <a:gd name="connsiteX3" fmla="*/ 0 w 884286"/>
                <a:gd name="connsiteY3" fmla="*/ 0 h 438943"/>
                <a:gd name="connsiteX0" fmla="*/ 548605 w 548605"/>
                <a:gd name="connsiteY0" fmla="*/ 128066 h 247748"/>
                <a:gd name="connsiteX1" fmla="*/ 469566 w 548605"/>
                <a:gd name="connsiteY1" fmla="*/ 247748 h 247748"/>
                <a:gd name="connsiteX2" fmla="*/ 0 w 548605"/>
                <a:gd name="connsiteY2" fmla="*/ 0 h 247748"/>
                <a:gd name="connsiteX0" fmla="*/ 548605 w 560095"/>
                <a:gd name="connsiteY0" fmla="*/ 128066 h 268509"/>
                <a:gd name="connsiteX1" fmla="*/ 463376 w 560095"/>
                <a:gd name="connsiteY1" fmla="*/ 48169 h 268509"/>
                <a:gd name="connsiteX2" fmla="*/ 469566 w 560095"/>
                <a:gd name="connsiteY2" fmla="*/ 247748 h 268509"/>
                <a:gd name="connsiteX3" fmla="*/ 0 w 560095"/>
                <a:gd name="connsiteY3" fmla="*/ 0 h 268509"/>
                <a:gd name="connsiteX0" fmla="*/ 548605 w 561000"/>
                <a:gd name="connsiteY0" fmla="*/ 128066 h 269092"/>
                <a:gd name="connsiteX1" fmla="*/ 469566 w 561000"/>
                <a:gd name="connsiteY1" fmla="*/ 247748 h 269092"/>
                <a:gd name="connsiteX2" fmla="*/ 0 w 561000"/>
                <a:gd name="connsiteY2" fmla="*/ 0 h 269092"/>
                <a:gd name="connsiteX0" fmla="*/ 599777 w 599777"/>
                <a:gd name="connsiteY0" fmla="*/ 182636 h 269092"/>
                <a:gd name="connsiteX1" fmla="*/ 469566 w 599777"/>
                <a:gd name="connsiteY1" fmla="*/ 247748 h 269092"/>
                <a:gd name="connsiteX2" fmla="*/ 0 w 599777"/>
                <a:gd name="connsiteY2" fmla="*/ 0 h 269092"/>
                <a:gd name="connsiteX0" fmla="*/ 599777 w 599777"/>
                <a:gd name="connsiteY0" fmla="*/ 182636 h 269092"/>
                <a:gd name="connsiteX1" fmla="*/ 469566 w 599777"/>
                <a:gd name="connsiteY1" fmla="*/ 247748 h 269092"/>
                <a:gd name="connsiteX2" fmla="*/ 0 w 599777"/>
                <a:gd name="connsiteY2" fmla="*/ 0 h 269092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0 w 541659"/>
                <a:gd name="connsiteY2" fmla="*/ 0 h 191949"/>
                <a:gd name="connsiteX0" fmla="*/ 541659 w 541659"/>
                <a:gd name="connsiteY0" fmla="*/ 105787 h 192243"/>
                <a:gd name="connsiteX1" fmla="*/ 411448 w 541659"/>
                <a:gd name="connsiteY1" fmla="*/ 170899 h 192243"/>
                <a:gd name="connsiteX2" fmla="*/ 0 w 541659"/>
                <a:gd name="connsiteY2" fmla="*/ 294 h 192243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135805 w 541659"/>
                <a:gd name="connsiteY2" fmla="*/ 67443 h 191949"/>
                <a:gd name="connsiteX3" fmla="*/ 0 w 541659"/>
                <a:gd name="connsiteY3" fmla="*/ 0 h 191949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85055 w 541659"/>
                <a:gd name="connsiteY2" fmla="*/ 69626 h 191949"/>
                <a:gd name="connsiteX3" fmla="*/ 0 w 541659"/>
                <a:gd name="connsiteY3" fmla="*/ 0 h 191949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85055 w 541659"/>
                <a:gd name="connsiteY2" fmla="*/ 69626 h 191949"/>
                <a:gd name="connsiteX3" fmla="*/ 0 w 541659"/>
                <a:gd name="connsiteY3" fmla="*/ 0 h 191949"/>
                <a:gd name="connsiteX0" fmla="*/ 541659 w 541659"/>
                <a:gd name="connsiteY0" fmla="*/ 106357 h 192813"/>
                <a:gd name="connsiteX1" fmla="*/ 411448 w 541659"/>
                <a:gd name="connsiteY1" fmla="*/ 171469 h 192813"/>
                <a:gd name="connsiteX2" fmla="*/ 85055 w 541659"/>
                <a:gd name="connsiteY2" fmla="*/ 70490 h 192813"/>
                <a:gd name="connsiteX3" fmla="*/ 0 w 541659"/>
                <a:gd name="connsiteY3" fmla="*/ 864 h 192813"/>
                <a:gd name="connsiteX0" fmla="*/ 411448 w 411448"/>
                <a:gd name="connsiteY0" fmla="*/ 171469 h 171469"/>
                <a:gd name="connsiteX1" fmla="*/ 85055 w 411448"/>
                <a:gd name="connsiteY1" fmla="*/ 70490 h 171469"/>
                <a:gd name="connsiteX2" fmla="*/ 0 w 411448"/>
                <a:gd name="connsiteY2" fmla="*/ 864 h 171469"/>
                <a:gd name="connsiteX0" fmla="*/ 411448 w 411448"/>
                <a:gd name="connsiteY0" fmla="*/ 171469 h 171469"/>
                <a:gd name="connsiteX1" fmla="*/ 85055 w 411448"/>
                <a:gd name="connsiteY1" fmla="*/ 70490 h 171469"/>
                <a:gd name="connsiteX2" fmla="*/ 0 w 411448"/>
                <a:gd name="connsiteY2" fmla="*/ 864 h 171469"/>
                <a:gd name="connsiteX0" fmla="*/ 411448 w 411448"/>
                <a:gd name="connsiteY0" fmla="*/ 171469 h 176736"/>
                <a:gd name="connsiteX1" fmla="*/ 85055 w 411448"/>
                <a:gd name="connsiteY1" fmla="*/ 70490 h 176736"/>
                <a:gd name="connsiteX2" fmla="*/ 0 w 411448"/>
                <a:gd name="connsiteY2" fmla="*/ 864 h 176736"/>
                <a:gd name="connsiteX0" fmla="*/ 411448 w 411448"/>
                <a:gd name="connsiteY0" fmla="*/ 171469 h 176736"/>
                <a:gd name="connsiteX1" fmla="*/ 85055 w 411448"/>
                <a:gd name="connsiteY1" fmla="*/ 70490 h 176736"/>
                <a:gd name="connsiteX2" fmla="*/ 0 w 411448"/>
                <a:gd name="connsiteY2" fmla="*/ 864 h 176736"/>
                <a:gd name="connsiteX0" fmla="*/ 532495 w 532495"/>
                <a:gd name="connsiteY0" fmla="*/ 185384 h 190651"/>
                <a:gd name="connsiteX1" fmla="*/ 206102 w 532495"/>
                <a:gd name="connsiteY1" fmla="*/ 84405 h 190651"/>
                <a:gd name="connsiteX2" fmla="*/ 0 w 532495"/>
                <a:gd name="connsiteY2" fmla="*/ 864 h 190651"/>
                <a:gd name="connsiteX0" fmla="*/ 643769 w 643769"/>
                <a:gd name="connsiteY0" fmla="*/ 179282 h 184549"/>
                <a:gd name="connsiteX1" fmla="*/ 206102 w 643769"/>
                <a:gd name="connsiteY1" fmla="*/ 84405 h 184549"/>
                <a:gd name="connsiteX2" fmla="*/ 0 w 643769"/>
                <a:gd name="connsiteY2" fmla="*/ 864 h 184549"/>
                <a:gd name="connsiteX0" fmla="*/ 643769 w 643769"/>
                <a:gd name="connsiteY0" fmla="*/ 179282 h 179282"/>
                <a:gd name="connsiteX1" fmla="*/ 206102 w 643769"/>
                <a:gd name="connsiteY1" fmla="*/ 84405 h 179282"/>
                <a:gd name="connsiteX2" fmla="*/ 0 w 643769"/>
                <a:gd name="connsiteY2" fmla="*/ 864 h 179282"/>
                <a:gd name="connsiteX0" fmla="*/ 643769 w 643769"/>
                <a:gd name="connsiteY0" fmla="*/ 179282 h 179282"/>
                <a:gd name="connsiteX1" fmla="*/ 483072 w 643769"/>
                <a:gd name="connsiteY1" fmla="*/ 153660 h 179282"/>
                <a:gd name="connsiteX2" fmla="*/ 206102 w 643769"/>
                <a:gd name="connsiteY2" fmla="*/ 84405 h 179282"/>
                <a:gd name="connsiteX3" fmla="*/ 0 w 643769"/>
                <a:gd name="connsiteY3" fmla="*/ 864 h 179282"/>
                <a:gd name="connsiteX0" fmla="*/ 643769 w 643769"/>
                <a:gd name="connsiteY0" fmla="*/ 179282 h 213948"/>
                <a:gd name="connsiteX1" fmla="*/ 459185 w 643769"/>
                <a:gd name="connsiteY1" fmla="*/ 198135 h 213948"/>
                <a:gd name="connsiteX2" fmla="*/ 206102 w 643769"/>
                <a:gd name="connsiteY2" fmla="*/ 84405 h 213948"/>
                <a:gd name="connsiteX3" fmla="*/ 0 w 643769"/>
                <a:gd name="connsiteY3" fmla="*/ 864 h 213948"/>
                <a:gd name="connsiteX0" fmla="*/ 661604 w 661604"/>
                <a:gd name="connsiteY0" fmla="*/ 116030 h 203406"/>
                <a:gd name="connsiteX1" fmla="*/ 459185 w 661604"/>
                <a:gd name="connsiteY1" fmla="*/ 198135 h 203406"/>
                <a:gd name="connsiteX2" fmla="*/ 206102 w 661604"/>
                <a:gd name="connsiteY2" fmla="*/ 84405 h 203406"/>
                <a:gd name="connsiteX3" fmla="*/ 0 w 661604"/>
                <a:gd name="connsiteY3" fmla="*/ 864 h 203406"/>
                <a:gd name="connsiteX0" fmla="*/ 661604 w 666943"/>
                <a:gd name="connsiteY0" fmla="*/ 116030 h 203406"/>
                <a:gd name="connsiteX1" fmla="*/ 459185 w 666943"/>
                <a:gd name="connsiteY1" fmla="*/ 198135 h 203406"/>
                <a:gd name="connsiteX2" fmla="*/ 206102 w 666943"/>
                <a:gd name="connsiteY2" fmla="*/ 84405 h 203406"/>
                <a:gd name="connsiteX3" fmla="*/ 0 w 666943"/>
                <a:gd name="connsiteY3" fmla="*/ 864 h 203406"/>
                <a:gd name="connsiteX0" fmla="*/ 598153 w 603492"/>
                <a:gd name="connsiteY0" fmla="*/ 132327 h 219703"/>
                <a:gd name="connsiteX1" fmla="*/ 395734 w 603492"/>
                <a:gd name="connsiteY1" fmla="*/ 214432 h 219703"/>
                <a:gd name="connsiteX2" fmla="*/ 142651 w 603492"/>
                <a:gd name="connsiteY2" fmla="*/ 100702 h 219703"/>
                <a:gd name="connsiteX3" fmla="*/ 0 w 603492"/>
                <a:gd name="connsiteY3" fmla="*/ 864 h 219703"/>
                <a:gd name="connsiteX0" fmla="*/ 598153 w 603492"/>
                <a:gd name="connsiteY0" fmla="*/ 131463 h 218839"/>
                <a:gd name="connsiteX1" fmla="*/ 395734 w 603492"/>
                <a:gd name="connsiteY1" fmla="*/ 213568 h 218839"/>
                <a:gd name="connsiteX2" fmla="*/ 142651 w 603492"/>
                <a:gd name="connsiteY2" fmla="*/ 99838 h 218839"/>
                <a:gd name="connsiteX3" fmla="*/ 0 w 603492"/>
                <a:gd name="connsiteY3" fmla="*/ 0 h 218839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87660"/>
                <a:gd name="connsiteY0" fmla="*/ 159666 h 247042"/>
                <a:gd name="connsiteX1" fmla="*/ 385241 w 587660"/>
                <a:gd name="connsiteY1" fmla="*/ 241771 h 247042"/>
                <a:gd name="connsiteX2" fmla="*/ 132158 w 587660"/>
                <a:gd name="connsiteY2" fmla="*/ 128041 h 247042"/>
                <a:gd name="connsiteX3" fmla="*/ 0 w 587660"/>
                <a:gd name="connsiteY3" fmla="*/ 0 h 247042"/>
                <a:gd name="connsiteX0" fmla="*/ 662645 w 662645"/>
                <a:gd name="connsiteY0" fmla="*/ 124989 h 242280"/>
                <a:gd name="connsiteX1" fmla="*/ 385241 w 662645"/>
                <a:gd name="connsiteY1" fmla="*/ 241771 h 242280"/>
                <a:gd name="connsiteX2" fmla="*/ 132158 w 662645"/>
                <a:gd name="connsiteY2" fmla="*/ 128041 h 242280"/>
                <a:gd name="connsiteX3" fmla="*/ 0 w 662645"/>
                <a:gd name="connsiteY3" fmla="*/ 0 h 242280"/>
                <a:gd name="connsiteX0" fmla="*/ 662645 w 662645"/>
                <a:gd name="connsiteY0" fmla="*/ 124989 h 248232"/>
                <a:gd name="connsiteX1" fmla="*/ 385241 w 662645"/>
                <a:gd name="connsiteY1" fmla="*/ 241771 h 248232"/>
                <a:gd name="connsiteX2" fmla="*/ 120078 w 662645"/>
                <a:gd name="connsiteY2" fmla="*/ 86220 h 248232"/>
                <a:gd name="connsiteX3" fmla="*/ 0 w 662645"/>
                <a:gd name="connsiteY3" fmla="*/ 0 h 248232"/>
                <a:gd name="connsiteX0" fmla="*/ 662645 w 662645"/>
                <a:gd name="connsiteY0" fmla="*/ 124989 h 217747"/>
                <a:gd name="connsiteX1" fmla="*/ 421456 w 662645"/>
                <a:gd name="connsiteY1" fmla="*/ 211286 h 217747"/>
                <a:gd name="connsiteX2" fmla="*/ 120078 w 662645"/>
                <a:gd name="connsiteY2" fmla="*/ 86220 h 217747"/>
                <a:gd name="connsiteX3" fmla="*/ 0 w 662645"/>
                <a:gd name="connsiteY3" fmla="*/ 0 h 217747"/>
                <a:gd name="connsiteX0" fmla="*/ 662645 w 662645"/>
                <a:gd name="connsiteY0" fmla="*/ 124989 h 211075"/>
                <a:gd name="connsiteX1" fmla="*/ 502344 w 662645"/>
                <a:gd name="connsiteY1" fmla="*/ 204614 h 211075"/>
                <a:gd name="connsiteX2" fmla="*/ 120078 w 662645"/>
                <a:gd name="connsiteY2" fmla="*/ 86220 h 211075"/>
                <a:gd name="connsiteX3" fmla="*/ 0 w 662645"/>
                <a:gd name="connsiteY3" fmla="*/ 0 h 211075"/>
                <a:gd name="connsiteX0" fmla="*/ 662645 w 662645"/>
                <a:gd name="connsiteY0" fmla="*/ 124989 h 232978"/>
                <a:gd name="connsiteX1" fmla="*/ 475506 w 662645"/>
                <a:gd name="connsiteY1" fmla="*/ 226517 h 232978"/>
                <a:gd name="connsiteX2" fmla="*/ 120078 w 662645"/>
                <a:gd name="connsiteY2" fmla="*/ 86220 h 232978"/>
                <a:gd name="connsiteX3" fmla="*/ 0 w 662645"/>
                <a:gd name="connsiteY3" fmla="*/ 0 h 232978"/>
                <a:gd name="connsiteX0" fmla="*/ 662645 w 662645"/>
                <a:gd name="connsiteY0" fmla="*/ 124989 h 240292"/>
                <a:gd name="connsiteX1" fmla="*/ 598661 w 662645"/>
                <a:gd name="connsiteY1" fmla="*/ 168870 h 240292"/>
                <a:gd name="connsiteX2" fmla="*/ 475506 w 662645"/>
                <a:gd name="connsiteY2" fmla="*/ 226517 h 240292"/>
                <a:gd name="connsiteX3" fmla="*/ 120078 w 662645"/>
                <a:gd name="connsiteY3" fmla="*/ 86220 h 240292"/>
                <a:gd name="connsiteX4" fmla="*/ 0 w 662645"/>
                <a:gd name="connsiteY4" fmla="*/ 0 h 240292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91816 w 691816"/>
                <a:gd name="connsiteY0" fmla="*/ 121268 h 233719"/>
                <a:gd name="connsiteX1" fmla="*/ 552202 w 691816"/>
                <a:gd name="connsiteY1" fmla="*/ 129431 h 233719"/>
                <a:gd name="connsiteX2" fmla="*/ 475506 w 691816"/>
                <a:gd name="connsiteY2" fmla="*/ 226517 h 233719"/>
                <a:gd name="connsiteX3" fmla="*/ 120078 w 691816"/>
                <a:gd name="connsiteY3" fmla="*/ 86220 h 233719"/>
                <a:gd name="connsiteX4" fmla="*/ 0 w 691816"/>
                <a:gd name="connsiteY4" fmla="*/ 0 h 233719"/>
                <a:gd name="connsiteX0" fmla="*/ 691816 w 691816"/>
                <a:gd name="connsiteY0" fmla="*/ 121268 h 233719"/>
                <a:gd name="connsiteX1" fmla="*/ 552202 w 691816"/>
                <a:gd name="connsiteY1" fmla="*/ 129431 h 233719"/>
                <a:gd name="connsiteX2" fmla="*/ 475506 w 691816"/>
                <a:gd name="connsiteY2" fmla="*/ 226517 h 233719"/>
                <a:gd name="connsiteX3" fmla="*/ 120078 w 691816"/>
                <a:gd name="connsiteY3" fmla="*/ 86220 h 233719"/>
                <a:gd name="connsiteX4" fmla="*/ 0 w 691816"/>
                <a:gd name="connsiteY4" fmla="*/ 0 h 233719"/>
                <a:gd name="connsiteX0" fmla="*/ 691816 w 691816"/>
                <a:gd name="connsiteY0" fmla="*/ 121268 h 236455"/>
                <a:gd name="connsiteX1" fmla="*/ 552202 w 691816"/>
                <a:gd name="connsiteY1" fmla="*/ 129431 h 236455"/>
                <a:gd name="connsiteX2" fmla="*/ 475506 w 691816"/>
                <a:gd name="connsiteY2" fmla="*/ 226517 h 236455"/>
                <a:gd name="connsiteX3" fmla="*/ 120078 w 691816"/>
                <a:gd name="connsiteY3" fmla="*/ 86220 h 236455"/>
                <a:gd name="connsiteX4" fmla="*/ 0 w 691816"/>
                <a:gd name="connsiteY4" fmla="*/ 0 h 23645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64354 w 736092"/>
                <a:gd name="connsiteY3" fmla="*/ 107850 h 258085"/>
                <a:gd name="connsiteX4" fmla="*/ 0 w 736092"/>
                <a:gd name="connsiteY4" fmla="*/ 0 h 25808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64354 w 736092"/>
                <a:gd name="connsiteY3" fmla="*/ 107850 h 258085"/>
                <a:gd name="connsiteX4" fmla="*/ 0 w 736092"/>
                <a:gd name="connsiteY4" fmla="*/ 0 h 25808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59418 w 736092"/>
                <a:gd name="connsiteY3" fmla="*/ 111844 h 258085"/>
                <a:gd name="connsiteX4" fmla="*/ 0 w 736092"/>
                <a:gd name="connsiteY4" fmla="*/ 0 h 258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092" h="258085">
                  <a:moveTo>
                    <a:pt x="736092" y="142898"/>
                  </a:moveTo>
                  <a:cubicBezTo>
                    <a:pt x="700425" y="138578"/>
                    <a:pt x="633597" y="152421"/>
                    <a:pt x="596478" y="151061"/>
                  </a:cubicBezTo>
                  <a:cubicBezTo>
                    <a:pt x="565288" y="167982"/>
                    <a:pt x="591803" y="255349"/>
                    <a:pt x="519782" y="248147"/>
                  </a:cubicBezTo>
                  <a:cubicBezTo>
                    <a:pt x="414349" y="258085"/>
                    <a:pt x="201086" y="136541"/>
                    <a:pt x="159418" y="111844"/>
                  </a:cubicBezTo>
                  <a:cubicBezTo>
                    <a:pt x="138865" y="99880"/>
                    <a:pt x="41462" y="11588"/>
                    <a:pt x="0" y="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92" name="592-cz">
              <a:extLst>
                <a:ext uri="{FF2B5EF4-FFF2-40B4-BE49-F238E27FC236}">
                  <a16:creationId xmlns:a16="http://schemas.microsoft.com/office/drawing/2014/main" id="{67E657A6-AE79-4E9F-B081-56BF231B8E1E}"/>
                </a:ext>
              </a:extLst>
            </p:cNvPr>
            <p:cNvSpPr/>
            <p:nvPr/>
          </p:nvSpPr>
          <p:spPr>
            <a:xfrm>
              <a:off x="5413958" y="3022141"/>
              <a:ext cx="736092" cy="258085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1049077 w 1386247"/>
                <a:gd name="connsiteY5" fmla="*/ 16123 h 322289"/>
                <a:gd name="connsiteX6" fmla="*/ 1386247 w 1386247"/>
                <a:gd name="connsiteY6" fmla="*/ 30610 h 322289"/>
                <a:gd name="connsiteX0" fmla="*/ 0 w 1386247"/>
                <a:gd name="connsiteY0" fmla="*/ 224086 h 291679"/>
                <a:gd name="connsiteX1" fmla="*/ 93352 w 1386247"/>
                <a:gd name="connsiteY1" fmla="*/ 234876 h 291679"/>
                <a:gd name="connsiteX2" fmla="*/ 226851 w 1386247"/>
                <a:gd name="connsiteY2" fmla="*/ 220316 h 291679"/>
                <a:gd name="connsiteX3" fmla="*/ 385502 w 1386247"/>
                <a:gd name="connsiteY3" fmla="*/ 291679 h 291679"/>
                <a:gd name="connsiteX4" fmla="*/ 597087 w 1386247"/>
                <a:gd name="connsiteY4" fmla="*/ 153318 h 291679"/>
                <a:gd name="connsiteX5" fmla="*/ 1386247 w 1386247"/>
                <a:gd name="connsiteY5" fmla="*/ 0 h 291679"/>
                <a:gd name="connsiteX0" fmla="*/ 0 w 597087"/>
                <a:gd name="connsiteY0" fmla="*/ 84831 h 152424"/>
                <a:gd name="connsiteX1" fmla="*/ 93352 w 597087"/>
                <a:gd name="connsiteY1" fmla="*/ 95621 h 152424"/>
                <a:gd name="connsiteX2" fmla="*/ 226851 w 597087"/>
                <a:gd name="connsiteY2" fmla="*/ 81061 h 152424"/>
                <a:gd name="connsiteX3" fmla="*/ 385502 w 597087"/>
                <a:gd name="connsiteY3" fmla="*/ 152424 h 152424"/>
                <a:gd name="connsiteX4" fmla="*/ 597087 w 597087"/>
                <a:gd name="connsiteY4" fmla="*/ 14063 h 152424"/>
                <a:gd name="connsiteX0" fmla="*/ 0 w 683110"/>
                <a:gd name="connsiteY0" fmla="*/ 486346 h 553939"/>
                <a:gd name="connsiteX1" fmla="*/ 93352 w 683110"/>
                <a:gd name="connsiteY1" fmla="*/ 497136 h 553939"/>
                <a:gd name="connsiteX2" fmla="*/ 226851 w 683110"/>
                <a:gd name="connsiteY2" fmla="*/ 482576 h 553939"/>
                <a:gd name="connsiteX3" fmla="*/ 385502 w 683110"/>
                <a:gd name="connsiteY3" fmla="*/ 553939 h 553939"/>
                <a:gd name="connsiteX4" fmla="*/ 683110 w 683110"/>
                <a:gd name="connsiteY4" fmla="*/ 0 h 553939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226851 w 683110"/>
                <a:gd name="connsiteY2" fmla="*/ 482576 h 500464"/>
                <a:gd name="connsiteX3" fmla="*/ 506574 w 683110"/>
                <a:gd name="connsiteY3" fmla="*/ 302097 h 500464"/>
                <a:gd name="connsiteX4" fmla="*/ 683110 w 683110"/>
                <a:gd name="connsiteY4" fmla="*/ 0 h 500464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226851 w 683110"/>
                <a:gd name="connsiteY2" fmla="*/ 482576 h 500464"/>
                <a:gd name="connsiteX3" fmla="*/ 506574 w 683110"/>
                <a:gd name="connsiteY3" fmla="*/ 302097 h 500464"/>
                <a:gd name="connsiteX4" fmla="*/ 683110 w 683110"/>
                <a:gd name="connsiteY4" fmla="*/ 0 h 500464"/>
                <a:gd name="connsiteX0" fmla="*/ 0 w 683110"/>
                <a:gd name="connsiteY0" fmla="*/ 486346 h 500464"/>
                <a:gd name="connsiteX1" fmla="*/ 93352 w 683110"/>
                <a:gd name="connsiteY1" fmla="*/ 497136 h 500464"/>
                <a:gd name="connsiteX2" fmla="*/ 506574 w 683110"/>
                <a:gd name="connsiteY2" fmla="*/ 302097 h 500464"/>
                <a:gd name="connsiteX3" fmla="*/ 683110 w 683110"/>
                <a:gd name="connsiteY3" fmla="*/ 0 h 500464"/>
                <a:gd name="connsiteX0" fmla="*/ 0 w 589758"/>
                <a:gd name="connsiteY0" fmla="*/ 497136 h 497136"/>
                <a:gd name="connsiteX1" fmla="*/ 413222 w 589758"/>
                <a:gd name="connsiteY1" fmla="*/ 302097 h 497136"/>
                <a:gd name="connsiteX2" fmla="*/ 589758 w 589758"/>
                <a:gd name="connsiteY2" fmla="*/ 0 h 497136"/>
                <a:gd name="connsiteX0" fmla="*/ 122750 w 274829"/>
                <a:gd name="connsiteY0" fmla="*/ 752500 h 752500"/>
                <a:gd name="connsiteX1" fmla="*/ 98293 w 274829"/>
                <a:gd name="connsiteY1" fmla="*/ 302097 h 752500"/>
                <a:gd name="connsiteX2" fmla="*/ 274829 w 274829"/>
                <a:gd name="connsiteY2" fmla="*/ 0 h 752500"/>
                <a:gd name="connsiteX0" fmla="*/ 122750 w 274829"/>
                <a:gd name="connsiteY0" fmla="*/ 752500 h 752500"/>
                <a:gd name="connsiteX1" fmla="*/ 98293 w 274829"/>
                <a:gd name="connsiteY1" fmla="*/ 302097 h 752500"/>
                <a:gd name="connsiteX2" fmla="*/ 274829 w 274829"/>
                <a:gd name="connsiteY2" fmla="*/ 0 h 752500"/>
                <a:gd name="connsiteX0" fmla="*/ 58520 w 210599"/>
                <a:gd name="connsiteY0" fmla="*/ 752500 h 752500"/>
                <a:gd name="connsiteX1" fmla="*/ 6219 w 210599"/>
                <a:gd name="connsiteY1" fmla="*/ 46786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58520 w 210599"/>
                <a:gd name="connsiteY0" fmla="*/ 752500 h 752500"/>
                <a:gd name="connsiteX1" fmla="*/ 99956 w 210599"/>
                <a:gd name="connsiteY1" fmla="*/ 542825 h 752500"/>
                <a:gd name="connsiteX2" fmla="*/ 34063 w 210599"/>
                <a:gd name="connsiteY2" fmla="*/ 302097 h 752500"/>
                <a:gd name="connsiteX3" fmla="*/ 210599 w 210599"/>
                <a:gd name="connsiteY3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176536 w 176536"/>
                <a:gd name="connsiteY3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112648 w 176536"/>
                <a:gd name="connsiteY3" fmla="*/ 70196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24457 w 176536"/>
                <a:gd name="connsiteY0" fmla="*/ 752500 h 752500"/>
                <a:gd name="connsiteX1" fmla="*/ 65893 w 176536"/>
                <a:gd name="connsiteY1" fmla="*/ 542825 h 752500"/>
                <a:gd name="connsiteX2" fmla="*/ 0 w 176536"/>
                <a:gd name="connsiteY2" fmla="*/ 302097 h 752500"/>
                <a:gd name="connsiteX3" fmla="*/ 79038 w 176536"/>
                <a:gd name="connsiteY3" fmla="*/ 186108 h 752500"/>
                <a:gd name="connsiteX4" fmla="*/ 176536 w 176536"/>
                <a:gd name="connsiteY4" fmla="*/ 0 h 752500"/>
                <a:gd name="connsiteX0" fmla="*/ 617692 w 672273"/>
                <a:gd name="connsiteY0" fmla="*/ 779091 h 779091"/>
                <a:gd name="connsiteX1" fmla="*/ 659128 w 672273"/>
                <a:gd name="connsiteY1" fmla="*/ 569416 h 779091"/>
                <a:gd name="connsiteX2" fmla="*/ 593235 w 672273"/>
                <a:gd name="connsiteY2" fmla="*/ 328688 h 779091"/>
                <a:gd name="connsiteX3" fmla="*/ 672273 w 672273"/>
                <a:gd name="connsiteY3" fmla="*/ 212699 h 779091"/>
                <a:gd name="connsiteX4" fmla="*/ 1396 w 672273"/>
                <a:gd name="connsiteY4" fmla="*/ 0 h 779091"/>
                <a:gd name="connsiteX0" fmla="*/ 616296 w 670877"/>
                <a:gd name="connsiteY0" fmla="*/ 779091 h 779091"/>
                <a:gd name="connsiteX1" fmla="*/ 657732 w 670877"/>
                <a:gd name="connsiteY1" fmla="*/ 569416 h 779091"/>
                <a:gd name="connsiteX2" fmla="*/ 591839 w 670877"/>
                <a:gd name="connsiteY2" fmla="*/ 328688 h 779091"/>
                <a:gd name="connsiteX3" fmla="*/ 670877 w 670877"/>
                <a:gd name="connsiteY3" fmla="*/ 212699 h 779091"/>
                <a:gd name="connsiteX4" fmla="*/ 0 w 670877"/>
                <a:gd name="connsiteY4" fmla="*/ 0 h 779091"/>
                <a:gd name="connsiteX0" fmla="*/ 647922 w 702503"/>
                <a:gd name="connsiteY0" fmla="*/ 779488 h 779488"/>
                <a:gd name="connsiteX1" fmla="*/ 689358 w 702503"/>
                <a:gd name="connsiteY1" fmla="*/ 569813 h 779488"/>
                <a:gd name="connsiteX2" fmla="*/ 623465 w 702503"/>
                <a:gd name="connsiteY2" fmla="*/ 329085 h 779488"/>
                <a:gd name="connsiteX3" fmla="*/ 702503 w 702503"/>
                <a:gd name="connsiteY3" fmla="*/ 213096 h 779488"/>
                <a:gd name="connsiteX4" fmla="*/ 0 w 702503"/>
                <a:gd name="connsiteY4" fmla="*/ 0 h 779488"/>
                <a:gd name="connsiteX0" fmla="*/ 1905222 w 1905222"/>
                <a:gd name="connsiteY0" fmla="*/ 734244 h 734244"/>
                <a:gd name="connsiteX1" fmla="*/ 689358 w 1905222"/>
                <a:gd name="connsiteY1" fmla="*/ 569813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734244"/>
                <a:gd name="connsiteX1" fmla="*/ 689358 w 1905222"/>
                <a:gd name="connsiteY1" fmla="*/ 569813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734244"/>
                <a:gd name="connsiteX1" fmla="*/ 1014548 w 1905222"/>
                <a:gd name="connsiteY1" fmla="*/ 374352 h 734244"/>
                <a:gd name="connsiteX2" fmla="*/ 623465 w 1905222"/>
                <a:gd name="connsiteY2" fmla="*/ 329085 h 734244"/>
                <a:gd name="connsiteX3" fmla="*/ 702503 w 1905222"/>
                <a:gd name="connsiteY3" fmla="*/ 213096 h 734244"/>
                <a:gd name="connsiteX4" fmla="*/ 0 w 1905222"/>
                <a:gd name="connsiteY4" fmla="*/ 0 h 734244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623465 w 1905222"/>
                <a:gd name="connsiteY2" fmla="*/ 32908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01613 w 1905222"/>
                <a:gd name="connsiteY2" fmla="*/ 402606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01613 w 1905222"/>
                <a:gd name="connsiteY2" fmla="*/ 402606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19721 w 1905222"/>
                <a:gd name="connsiteY2" fmla="*/ 39697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019721 w 1905222"/>
                <a:gd name="connsiteY2" fmla="*/ 396975 h 898608"/>
                <a:gd name="connsiteX3" fmla="*/ 702503 w 1905222"/>
                <a:gd name="connsiteY3" fmla="*/ 213096 h 898608"/>
                <a:gd name="connsiteX4" fmla="*/ 0 w 1905222"/>
                <a:gd name="connsiteY4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418331 w 1905222"/>
                <a:gd name="connsiteY2" fmla="*/ 60999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98608"/>
                <a:gd name="connsiteX1" fmla="*/ 1851806 w 1905222"/>
                <a:gd name="connsiteY1" fmla="*/ 818778 h 898608"/>
                <a:gd name="connsiteX2" fmla="*/ 1323478 w 1905222"/>
                <a:gd name="connsiteY2" fmla="*/ 588368 h 898608"/>
                <a:gd name="connsiteX3" fmla="*/ 1019721 w 1905222"/>
                <a:gd name="connsiteY3" fmla="*/ 396975 h 898608"/>
                <a:gd name="connsiteX4" fmla="*/ 702503 w 1905222"/>
                <a:gd name="connsiteY4" fmla="*/ 213096 h 898608"/>
                <a:gd name="connsiteX5" fmla="*/ 0 w 1905222"/>
                <a:gd name="connsiteY5" fmla="*/ 0 h 898608"/>
                <a:gd name="connsiteX0" fmla="*/ 1905222 w 1905222"/>
                <a:gd name="connsiteY0" fmla="*/ 734244 h 818778"/>
                <a:gd name="connsiteX1" fmla="*/ 1851806 w 1905222"/>
                <a:gd name="connsiteY1" fmla="*/ 818778 h 818778"/>
                <a:gd name="connsiteX2" fmla="*/ 1323478 w 1905222"/>
                <a:gd name="connsiteY2" fmla="*/ 588368 h 818778"/>
                <a:gd name="connsiteX3" fmla="*/ 1019721 w 1905222"/>
                <a:gd name="connsiteY3" fmla="*/ 396975 h 818778"/>
                <a:gd name="connsiteX4" fmla="*/ 702503 w 1905222"/>
                <a:gd name="connsiteY4" fmla="*/ 213096 h 818778"/>
                <a:gd name="connsiteX5" fmla="*/ 0 w 1905222"/>
                <a:gd name="connsiteY5" fmla="*/ 0 h 81877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23478 w 1905222"/>
                <a:gd name="connsiteY2" fmla="*/ 588368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23478 w 1905222"/>
                <a:gd name="connsiteY2" fmla="*/ 588368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5222 w 1905222"/>
                <a:gd name="connsiteY0" fmla="*/ 734244 h 835918"/>
                <a:gd name="connsiteX1" fmla="*/ 1824968 w 1905222"/>
                <a:gd name="connsiteY1" fmla="*/ 835918 h 835918"/>
                <a:gd name="connsiteX2" fmla="*/ 1355402 w 1905222"/>
                <a:gd name="connsiteY2" fmla="*/ 588170 h 835918"/>
                <a:gd name="connsiteX3" fmla="*/ 1019721 w 1905222"/>
                <a:gd name="connsiteY3" fmla="*/ 396975 h 835918"/>
                <a:gd name="connsiteX4" fmla="*/ 702503 w 1905222"/>
                <a:gd name="connsiteY4" fmla="*/ 213096 h 835918"/>
                <a:gd name="connsiteX5" fmla="*/ 0 w 1905222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702503 w 1904007"/>
                <a:gd name="connsiteY4" fmla="*/ 213096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702503 w 1904007"/>
                <a:gd name="connsiteY4" fmla="*/ 213096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451430 w 1904007"/>
                <a:gd name="connsiteY4" fmla="*/ 244325 h 835918"/>
                <a:gd name="connsiteX5" fmla="*/ 0 w 1904007"/>
                <a:gd name="connsiteY5" fmla="*/ 0 h 835918"/>
                <a:gd name="connsiteX0" fmla="*/ 1904007 w 1904007"/>
                <a:gd name="connsiteY0" fmla="*/ 716236 h 835918"/>
                <a:gd name="connsiteX1" fmla="*/ 1824968 w 1904007"/>
                <a:gd name="connsiteY1" fmla="*/ 835918 h 835918"/>
                <a:gd name="connsiteX2" fmla="*/ 1355402 w 1904007"/>
                <a:gd name="connsiteY2" fmla="*/ 588170 h 835918"/>
                <a:gd name="connsiteX3" fmla="*/ 1019721 w 1904007"/>
                <a:gd name="connsiteY3" fmla="*/ 396975 h 835918"/>
                <a:gd name="connsiteX4" fmla="*/ 451430 w 1904007"/>
                <a:gd name="connsiteY4" fmla="*/ 244325 h 835918"/>
                <a:gd name="connsiteX5" fmla="*/ 0 w 1904007"/>
                <a:gd name="connsiteY5" fmla="*/ 0 h 835918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420573 w 1873150"/>
                <a:gd name="connsiteY4" fmla="*/ 242341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873150 w 1873150"/>
                <a:gd name="connsiteY0" fmla="*/ 714252 h 833934"/>
                <a:gd name="connsiteX1" fmla="*/ 1794111 w 1873150"/>
                <a:gd name="connsiteY1" fmla="*/ 833934 h 833934"/>
                <a:gd name="connsiteX2" fmla="*/ 1324545 w 1873150"/>
                <a:gd name="connsiteY2" fmla="*/ 586186 h 833934"/>
                <a:gd name="connsiteX3" fmla="*/ 988864 w 1873150"/>
                <a:gd name="connsiteY3" fmla="*/ 394991 h 833934"/>
                <a:gd name="connsiteX4" fmla="*/ 387905 w 1873150"/>
                <a:gd name="connsiteY4" fmla="*/ 235470 h 833934"/>
                <a:gd name="connsiteX5" fmla="*/ 0 w 1873150"/>
                <a:gd name="connsiteY5" fmla="*/ 0 h 833934"/>
                <a:gd name="connsiteX0" fmla="*/ 1485245 w 1485245"/>
                <a:gd name="connsiteY0" fmla="*/ 478782 h 598464"/>
                <a:gd name="connsiteX1" fmla="*/ 1406206 w 1485245"/>
                <a:gd name="connsiteY1" fmla="*/ 598464 h 598464"/>
                <a:gd name="connsiteX2" fmla="*/ 936640 w 1485245"/>
                <a:gd name="connsiteY2" fmla="*/ 350716 h 598464"/>
                <a:gd name="connsiteX3" fmla="*/ 600959 w 1485245"/>
                <a:gd name="connsiteY3" fmla="*/ 159521 h 598464"/>
                <a:gd name="connsiteX4" fmla="*/ 0 w 1485245"/>
                <a:gd name="connsiteY4" fmla="*/ 0 h 598464"/>
                <a:gd name="connsiteX0" fmla="*/ 884286 w 884286"/>
                <a:gd name="connsiteY0" fmla="*/ 319261 h 438943"/>
                <a:gd name="connsiteX1" fmla="*/ 805247 w 884286"/>
                <a:gd name="connsiteY1" fmla="*/ 438943 h 438943"/>
                <a:gd name="connsiteX2" fmla="*/ 335681 w 884286"/>
                <a:gd name="connsiteY2" fmla="*/ 191195 h 438943"/>
                <a:gd name="connsiteX3" fmla="*/ 0 w 884286"/>
                <a:gd name="connsiteY3" fmla="*/ 0 h 438943"/>
                <a:gd name="connsiteX0" fmla="*/ 548605 w 548605"/>
                <a:gd name="connsiteY0" fmla="*/ 128066 h 247748"/>
                <a:gd name="connsiteX1" fmla="*/ 469566 w 548605"/>
                <a:gd name="connsiteY1" fmla="*/ 247748 h 247748"/>
                <a:gd name="connsiteX2" fmla="*/ 0 w 548605"/>
                <a:gd name="connsiteY2" fmla="*/ 0 h 247748"/>
                <a:gd name="connsiteX0" fmla="*/ 548605 w 560095"/>
                <a:gd name="connsiteY0" fmla="*/ 128066 h 268509"/>
                <a:gd name="connsiteX1" fmla="*/ 463376 w 560095"/>
                <a:gd name="connsiteY1" fmla="*/ 48169 h 268509"/>
                <a:gd name="connsiteX2" fmla="*/ 469566 w 560095"/>
                <a:gd name="connsiteY2" fmla="*/ 247748 h 268509"/>
                <a:gd name="connsiteX3" fmla="*/ 0 w 560095"/>
                <a:gd name="connsiteY3" fmla="*/ 0 h 268509"/>
                <a:gd name="connsiteX0" fmla="*/ 548605 w 561000"/>
                <a:gd name="connsiteY0" fmla="*/ 128066 h 269092"/>
                <a:gd name="connsiteX1" fmla="*/ 469566 w 561000"/>
                <a:gd name="connsiteY1" fmla="*/ 247748 h 269092"/>
                <a:gd name="connsiteX2" fmla="*/ 0 w 561000"/>
                <a:gd name="connsiteY2" fmla="*/ 0 h 269092"/>
                <a:gd name="connsiteX0" fmla="*/ 599777 w 599777"/>
                <a:gd name="connsiteY0" fmla="*/ 182636 h 269092"/>
                <a:gd name="connsiteX1" fmla="*/ 469566 w 599777"/>
                <a:gd name="connsiteY1" fmla="*/ 247748 h 269092"/>
                <a:gd name="connsiteX2" fmla="*/ 0 w 599777"/>
                <a:gd name="connsiteY2" fmla="*/ 0 h 269092"/>
                <a:gd name="connsiteX0" fmla="*/ 599777 w 599777"/>
                <a:gd name="connsiteY0" fmla="*/ 182636 h 269092"/>
                <a:gd name="connsiteX1" fmla="*/ 469566 w 599777"/>
                <a:gd name="connsiteY1" fmla="*/ 247748 h 269092"/>
                <a:gd name="connsiteX2" fmla="*/ 0 w 599777"/>
                <a:gd name="connsiteY2" fmla="*/ 0 h 269092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0 w 541659"/>
                <a:gd name="connsiteY2" fmla="*/ 0 h 191949"/>
                <a:gd name="connsiteX0" fmla="*/ 541659 w 541659"/>
                <a:gd name="connsiteY0" fmla="*/ 105787 h 192243"/>
                <a:gd name="connsiteX1" fmla="*/ 411448 w 541659"/>
                <a:gd name="connsiteY1" fmla="*/ 170899 h 192243"/>
                <a:gd name="connsiteX2" fmla="*/ 0 w 541659"/>
                <a:gd name="connsiteY2" fmla="*/ 294 h 192243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135805 w 541659"/>
                <a:gd name="connsiteY2" fmla="*/ 67443 h 191949"/>
                <a:gd name="connsiteX3" fmla="*/ 0 w 541659"/>
                <a:gd name="connsiteY3" fmla="*/ 0 h 191949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85055 w 541659"/>
                <a:gd name="connsiteY2" fmla="*/ 69626 h 191949"/>
                <a:gd name="connsiteX3" fmla="*/ 0 w 541659"/>
                <a:gd name="connsiteY3" fmla="*/ 0 h 191949"/>
                <a:gd name="connsiteX0" fmla="*/ 541659 w 541659"/>
                <a:gd name="connsiteY0" fmla="*/ 105493 h 191949"/>
                <a:gd name="connsiteX1" fmla="*/ 411448 w 541659"/>
                <a:gd name="connsiteY1" fmla="*/ 170605 h 191949"/>
                <a:gd name="connsiteX2" fmla="*/ 85055 w 541659"/>
                <a:gd name="connsiteY2" fmla="*/ 69626 h 191949"/>
                <a:gd name="connsiteX3" fmla="*/ 0 w 541659"/>
                <a:gd name="connsiteY3" fmla="*/ 0 h 191949"/>
                <a:gd name="connsiteX0" fmla="*/ 541659 w 541659"/>
                <a:gd name="connsiteY0" fmla="*/ 106357 h 192813"/>
                <a:gd name="connsiteX1" fmla="*/ 411448 w 541659"/>
                <a:gd name="connsiteY1" fmla="*/ 171469 h 192813"/>
                <a:gd name="connsiteX2" fmla="*/ 85055 w 541659"/>
                <a:gd name="connsiteY2" fmla="*/ 70490 h 192813"/>
                <a:gd name="connsiteX3" fmla="*/ 0 w 541659"/>
                <a:gd name="connsiteY3" fmla="*/ 864 h 192813"/>
                <a:gd name="connsiteX0" fmla="*/ 411448 w 411448"/>
                <a:gd name="connsiteY0" fmla="*/ 171469 h 171469"/>
                <a:gd name="connsiteX1" fmla="*/ 85055 w 411448"/>
                <a:gd name="connsiteY1" fmla="*/ 70490 h 171469"/>
                <a:gd name="connsiteX2" fmla="*/ 0 w 411448"/>
                <a:gd name="connsiteY2" fmla="*/ 864 h 171469"/>
                <a:gd name="connsiteX0" fmla="*/ 411448 w 411448"/>
                <a:gd name="connsiteY0" fmla="*/ 171469 h 171469"/>
                <a:gd name="connsiteX1" fmla="*/ 85055 w 411448"/>
                <a:gd name="connsiteY1" fmla="*/ 70490 h 171469"/>
                <a:gd name="connsiteX2" fmla="*/ 0 w 411448"/>
                <a:gd name="connsiteY2" fmla="*/ 864 h 171469"/>
                <a:gd name="connsiteX0" fmla="*/ 411448 w 411448"/>
                <a:gd name="connsiteY0" fmla="*/ 171469 h 176736"/>
                <a:gd name="connsiteX1" fmla="*/ 85055 w 411448"/>
                <a:gd name="connsiteY1" fmla="*/ 70490 h 176736"/>
                <a:gd name="connsiteX2" fmla="*/ 0 w 411448"/>
                <a:gd name="connsiteY2" fmla="*/ 864 h 176736"/>
                <a:gd name="connsiteX0" fmla="*/ 411448 w 411448"/>
                <a:gd name="connsiteY0" fmla="*/ 171469 h 176736"/>
                <a:gd name="connsiteX1" fmla="*/ 85055 w 411448"/>
                <a:gd name="connsiteY1" fmla="*/ 70490 h 176736"/>
                <a:gd name="connsiteX2" fmla="*/ 0 w 411448"/>
                <a:gd name="connsiteY2" fmla="*/ 864 h 176736"/>
                <a:gd name="connsiteX0" fmla="*/ 532495 w 532495"/>
                <a:gd name="connsiteY0" fmla="*/ 185384 h 190651"/>
                <a:gd name="connsiteX1" fmla="*/ 206102 w 532495"/>
                <a:gd name="connsiteY1" fmla="*/ 84405 h 190651"/>
                <a:gd name="connsiteX2" fmla="*/ 0 w 532495"/>
                <a:gd name="connsiteY2" fmla="*/ 864 h 190651"/>
                <a:gd name="connsiteX0" fmla="*/ 643769 w 643769"/>
                <a:gd name="connsiteY0" fmla="*/ 179282 h 184549"/>
                <a:gd name="connsiteX1" fmla="*/ 206102 w 643769"/>
                <a:gd name="connsiteY1" fmla="*/ 84405 h 184549"/>
                <a:gd name="connsiteX2" fmla="*/ 0 w 643769"/>
                <a:gd name="connsiteY2" fmla="*/ 864 h 184549"/>
                <a:gd name="connsiteX0" fmla="*/ 643769 w 643769"/>
                <a:gd name="connsiteY0" fmla="*/ 179282 h 179282"/>
                <a:gd name="connsiteX1" fmla="*/ 206102 w 643769"/>
                <a:gd name="connsiteY1" fmla="*/ 84405 h 179282"/>
                <a:gd name="connsiteX2" fmla="*/ 0 w 643769"/>
                <a:gd name="connsiteY2" fmla="*/ 864 h 179282"/>
                <a:gd name="connsiteX0" fmla="*/ 643769 w 643769"/>
                <a:gd name="connsiteY0" fmla="*/ 179282 h 179282"/>
                <a:gd name="connsiteX1" fmla="*/ 483072 w 643769"/>
                <a:gd name="connsiteY1" fmla="*/ 153660 h 179282"/>
                <a:gd name="connsiteX2" fmla="*/ 206102 w 643769"/>
                <a:gd name="connsiteY2" fmla="*/ 84405 h 179282"/>
                <a:gd name="connsiteX3" fmla="*/ 0 w 643769"/>
                <a:gd name="connsiteY3" fmla="*/ 864 h 179282"/>
                <a:gd name="connsiteX0" fmla="*/ 643769 w 643769"/>
                <a:gd name="connsiteY0" fmla="*/ 179282 h 213948"/>
                <a:gd name="connsiteX1" fmla="*/ 459185 w 643769"/>
                <a:gd name="connsiteY1" fmla="*/ 198135 h 213948"/>
                <a:gd name="connsiteX2" fmla="*/ 206102 w 643769"/>
                <a:gd name="connsiteY2" fmla="*/ 84405 h 213948"/>
                <a:gd name="connsiteX3" fmla="*/ 0 w 643769"/>
                <a:gd name="connsiteY3" fmla="*/ 864 h 213948"/>
                <a:gd name="connsiteX0" fmla="*/ 661604 w 661604"/>
                <a:gd name="connsiteY0" fmla="*/ 116030 h 203406"/>
                <a:gd name="connsiteX1" fmla="*/ 459185 w 661604"/>
                <a:gd name="connsiteY1" fmla="*/ 198135 h 203406"/>
                <a:gd name="connsiteX2" fmla="*/ 206102 w 661604"/>
                <a:gd name="connsiteY2" fmla="*/ 84405 h 203406"/>
                <a:gd name="connsiteX3" fmla="*/ 0 w 661604"/>
                <a:gd name="connsiteY3" fmla="*/ 864 h 203406"/>
                <a:gd name="connsiteX0" fmla="*/ 661604 w 666943"/>
                <a:gd name="connsiteY0" fmla="*/ 116030 h 203406"/>
                <a:gd name="connsiteX1" fmla="*/ 459185 w 666943"/>
                <a:gd name="connsiteY1" fmla="*/ 198135 h 203406"/>
                <a:gd name="connsiteX2" fmla="*/ 206102 w 666943"/>
                <a:gd name="connsiteY2" fmla="*/ 84405 h 203406"/>
                <a:gd name="connsiteX3" fmla="*/ 0 w 666943"/>
                <a:gd name="connsiteY3" fmla="*/ 864 h 203406"/>
                <a:gd name="connsiteX0" fmla="*/ 598153 w 603492"/>
                <a:gd name="connsiteY0" fmla="*/ 132327 h 219703"/>
                <a:gd name="connsiteX1" fmla="*/ 395734 w 603492"/>
                <a:gd name="connsiteY1" fmla="*/ 214432 h 219703"/>
                <a:gd name="connsiteX2" fmla="*/ 142651 w 603492"/>
                <a:gd name="connsiteY2" fmla="*/ 100702 h 219703"/>
                <a:gd name="connsiteX3" fmla="*/ 0 w 603492"/>
                <a:gd name="connsiteY3" fmla="*/ 864 h 219703"/>
                <a:gd name="connsiteX0" fmla="*/ 598153 w 603492"/>
                <a:gd name="connsiteY0" fmla="*/ 131463 h 218839"/>
                <a:gd name="connsiteX1" fmla="*/ 395734 w 603492"/>
                <a:gd name="connsiteY1" fmla="*/ 213568 h 218839"/>
                <a:gd name="connsiteX2" fmla="*/ 142651 w 603492"/>
                <a:gd name="connsiteY2" fmla="*/ 99838 h 218839"/>
                <a:gd name="connsiteX3" fmla="*/ 0 w 603492"/>
                <a:gd name="connsiteY3" fmla="*/ 0 h 218839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92999"/>
                <a:gd name="connsiteY0" fmla="*/ 159666 h 247042"/>
                <a:gd name="connsiteX1" fmla="*/ 385241 w 592999"/>
                <a:gd name="connsiteY1" fmla="*/ 241771 h 247042"/>
                <a:gd name="connsiteX2" fmla="*/ 132158 w 592999"/>
                <a:gd name="connsiteY2" fmla="*/ 128041 h 247042"/>
                <a:gd name="connsiteX3" fmla="*/ 0 w 592999"/>
                <a:gd name="connsiteY3" fmla="*/ 0 h 247042"/>
                <a:gd name="connsiteX0" fmla="*/ 587660 w 587660"/>
                <a:gd name="connsiteY0" fmla="*/ 159666 h 247042"/>
                <a:gd name="connsiteX1" fmla="*/ 385241 w 587660"/>
                <a:gd name="connsiteY1" fmla="*/ 241771 h 247042"/>
                <a:gd name="connsiteX2" fmla="*/ 132158 w 587660"/>
                <a:gd name="connsiteY2" fmla="*/ 128041 h 247042"/>
                <a:gd name="connsiteX3" fmla="*/ 0 w 587660"/>
                <a:gd name="connsiteY3" fmla="*/ 0 h 247042"/>
                <a:gd name="connsiteX0" fmla="*/ 662645 w 662645"/>
                <a:gd name="connsiteY0" fmla="*/ 124989 h 242280"/>
                <a:gd name="connsiteX1" fmla="*/ 385241 w 662645"/>
                <a:gd name="connsiteY1" fmla="*/ 241771 h 242280"/>
                <a:gd name="connsiteX2" fmla="*/ 132158 w 662645"/>
                <a:gd name="connsiteY2" fmla="*/ 128041 h 242280"/>
                <a:gd name="connsiteX3" fmla="*/ 0 w 662645"/>
                <a:gd name="connsiteY3" fmla="*/ 0 h 242280"/>
                <a:gd name="connsiteX0" fmla="*/ 662645 w 662645"/>
                <a:gd name="connsiteY0" fmla="*/ 124989 h 248232"/>
                <a:gd name="connsiteX1" fmla="*/ 385241 w 662645"/>
                <a:gd name="connsiteY1" fmla="*/ 241771 h 248232"/>
                <a:gd name="connsiteX2" fmla="*/ 120078 w 662645"/>
                <a:gd name="connsiteY2" fmla="*/ 86220 h 248232"/>
                <a:gd name="connsiteX3" fmla="*/ 0 w 662645"/>
                <a:gd name="connsiteY3" fmla="*/ 0 h 248232"/>
                <a:gd name="connsiteX0" fmla="*/ 662645 w 662645"/>
                <a:gd name="connsiteY0" fmla="*/ 124989 h 217747"/>
                <a:gd name="connsiteX1" fmla="*/ 421456 w 662645"/>
                <a:gd name="connsiteY1" fmla="*/ 211286 h 217747"/>
                <a:gd name="connsiteX2" fmla="*/ 120078 w 662645"/>
                <a:gd name="connsiteY2" fmla="*/ 86220 h 217747"/>
                <a:gd name="connsiteX3" fmla="*/ 0 w 662645"/>
                <a:gd name="connsiteY3" fmla="*/ 0 h 217747"/>
                <a:gd name="connsiteX0" fmla="*/ 662645 w 662645"/>
                <a:gd name="connsiteY0" fmla="*/ 124989 h 211075"/>
                <a:gd name="connsiteX1" fmla="*/ 502344 w 662645"/>
                <a:gd name="connsiteY1" fmla="*/ 204614 h 211075"/>
                <a:gd name="connsiteX2" fmla="*/ 120078 w 662645"/>
                <a:gd name="connsiteY2" fmla="*/ 86220 h 211075"/>
                <a:gd name="connsiteX3" fmla="*/ 0 w 662645"/>
                <a:gd name="connsiteY3" fmla="*/ 0 h 211075"/>
                <a:gd name="connsiteX0" fmla="*/ 662645 w 662645"/>
                <a:gd name="connsiteY0" fmla="*/ 124989 h 232978"/>
                <a:gd name="connsiteX1" fmla="*/ 475506 w 662645"/>
                <a:gd name="connsiteY1" fmla="*/ 226517 h 232978"/>
                <a:gd name="connsiteX2" fmla="*/ 120078 w 662645"/>
                <a:gd name="connsiteY2" fmla="*/ 86220 h 232978"/>
                <a:gd name="connsiteX3" fmla="*/ 0 w 662645"/>
                <a:gd name="connsiteY3" fmla="*/ 0 h 232978"/>
                <a:gd name="connsiteX0" fmla="*/ 662645 w 662645"/>
                <a:gd name="connsiteY0" fmla="*/ 124989 h 240292"/>
                <a:gd name="connsiteX1" fmla="*/ 598661 w 662645"/>
                <a:gd name="connsiteY1" fmla="*/ 168870 h 240292"/>
                <a:gd name="connsiteX2" fmla="*/ 475506 w 662645"/>
                <a:gd name="connsiteY2" fmla="*/ 226517 h 240292"/>
                <a:gd name="connsiteX3" fmla="*/ 120078 w 662645"/>
                <a:gd name="connsiteY3" fmla="*/ 86220 h 240292"/>
                <a:gd name="connsiteX4" fmla="*/ 0 w 662645"/>
                <a:gd name="connsiteY4" fmla="*/ 0 h 240292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62645 w 662645"/>
                <a:gd name="connsiteY0" fmla="*/ 124989 h 233719"/>
                <a:gd name="connsiteX1" fmla="*/ 552202 w 662645"/>
                <a:gd name="connsiteY1" fmla="*/ 129431 h 233719"/>
                <a:gd name="connsiteX2" fmla="*/ 475506 w 662645"/>
                <a:gd name="connsiteY2" fmla="*/ 226517 h 233719"/>
                <a:gd name="connsiteX3" fmla="*/ 120078 w 662645"/>
                <a:gd name="connsiteY3" fmla="*/ 86220 h 233719"/>
                <a:gd name="connsiteX4" fmla="*/ 0 w 662645"/>
                <a:gd name="connsiteY4" fmla="*/ 0 h 233719"/>
                <a:gd name="connsiteX0" fmla="*/ 691816 w 691816"/>
                <a:gd name="connsiteY0" fmla="*/ 121268 h 233719"/>
                <a:gd name="connsiteX1" fmla="*/ 552202 w 691816"/>
                <a:gd name="connsiteY1" fmla="*/ 129431 h 233719"/>
                <a:gd name="connsiteX2" fmla="*/ 475506 w 691816"/>
                <a:gd name="connsiteY2" fmla="*/ 226517 h 233719"/>
                <a:gd name="connsiteX3" fmla="*/ 120078 w 691816"/>
                <a:gd name="connsiteY3" fmla="*/ 86220 h 233719"/>
                <a:gd name="connsiteX4" fmla="*/ 0 w 691816"/>
                <a:gd name="connsiteY4" fmla="*/ 0 h 233719"/>
                <a:gd name="connsiteX0" fmla="*/ 691816 w 691816"/>
                <a:gd name="connsiteY0" fmla="*/ 121268 h 233719"/>
                <a:gd name="connsiteX1" fmla="*/ 552202 w 691816"/>
                <a:gd name="connsiteY1" fmla="*/ 129431 h 233719"/>
                <a:gd name="connsiteX2" fmla="*/ 475506 w 691816"/>
                <a:gd name="connsiteY2" fmla="*/ 226517 h 233719"/>
                <a:gd name="connsiteX3" fmla="*/ 120078 w 691816"/>
                <a:gd name="connsiteY3" fmla="*/ 86220 h 233719"/>
                <a:gd name="connsiteX4" fmla="*/ 0 w 691816"/>
                <a:gd name="connsiteY4" fmla="*/ 0 h 233719"/>
                <a:gd name="connsiteX0" fmla="*/ 691816 w 691816"/>
                <a:gd name="connsiteY0" fmla="*/ 121268 h 236455"/>
                <a:gd name="connsiteX1" fmla="*/ 552202 w 691816"/>
                <a:gd name="connsiteY1" fmla="*/ 129431 h 236455"/>
                <a:gd name="connsiteX2" fmla="*/ 475506 w 691816"/>
                <a:gd name="connsiteY2" fmla="*/ 226517 h 236455"/>
                <a:gd name="connsiteX3" fmla="*/ 120078 w 691816"/>
                <a:gd name="connsiteY3" fmla="*/ 86220 h 236455"/>
                <a:gd name="connsiteX4" fmla="*/ 0 w 691816"/>
                <a:gd name="connsiteY4" fmla="*/ 0 h 23645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64354 w 736092"/>
                <a:gd name="connsiteY3" fmla="*/ 107850 h 258085"/>
                <a:gd name="connsiteX4" fmla="*/ 0 w 736092"/>
                <a:gd name="connsiteY4" fmla="*/ 0 h 25808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64354 w 736092"/>
                <a:gd name="connsiteY3" fmla="*/ 107850 h 258085"/>
                <a:gd name="connsiteX4" fmla="*/ 0 w 736092"/>
                <a:gd name="connsiteY4" fmla="*/ 0 h 258085"/>
                <a:gd name="connsiteX0" fmla="*/ 736092 w 736092"/>
                <a:gd name="connsiteY0" fmla="*/ 142898 h 258085"/>
                <a:gd name="connsiteX1" fmla="*/ 596478 w 736092"/>
                <a:gd name="connsiteY1" fmla="*/ 151061 h 258085"/>
                <a:gd name="connsiteX2" fmla="*/ 519782 w 736092"/>
                <a:gd name="connsiteY2" fmla="*/ 248147 h 258085"/>
                <a:gd name="connsiteX3" fmla="*/ 159418 w 736092"/>
                <a:gd name="connsiteY3" fmla="*/ 111844 h 258085"/>
                <a:gd name="connsiteX4" fmla="*/ 0 w 736092"/>
                <a:gd name="connsiteY4" fmla="*/ 0 h 258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092" h="258085">
                  <a:moveTo>
                    <a:pt x="736092" y="142898"/>
                  </a:moveTo>
                  <a:cubicBezTo>
                    <a:pt x="700425" y="138578"/>
                    <a:pt x="633597" y="152421"/>
                    <a:pt x="596478" y="151061"/>
                  </a:cubicBezTo>
                  <a:cubicBezTo>
                    <a:pt x="565288" y="167982"/>
                    <a:pt x="591803" y="255349"/>
                    <a:pt x="519782" y="248147"/>
                  </a:cubicBezTo>
                  <a:cubicBezTo>
                    <a:pt x="414349" y="258085"/>
                    <a:pt x="201086" y="136541"/>
                    <a:pt x="159418" y="111844"/>
                  </a:cubicBezTo>
                  <a:cubicBezTo>
                    <a:pt x="138865" y="99880"/>
                    <a:pt x="41462" y="11588"/>
                    <a:pt x="0" y="0"/>
                  </a:cubicBezTo>
                </a:path>
              </a:pathLst>
            </a:custGeom>
            <a:ln w="38100">
              <a:solidFill>
                <a:schemeClr val="tx1">
                  <a:alpha val="90000"/>
                </a:schemeClr>
              </a:solidFill>
              <a:prstDash val="sysDot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93" name="519">
            <a:extLst>
              <a:ext uri="{FF2B5EF4-FFF2-40B4-BE49-F238E27FC236}">
                <a16:creationId xmlns:a16="http://schemas.microsoft.com/office/drawing/2014/main" id="{A2256FBD-A638-46CE-A82B-1E8E81BD8E35}"/>
              </a:ext>
            </a:extLst>
          </p:cNvPr>
          <p:cNvGrpSpPr/>
          <p:nvPr/>
        </p:nvGrpSpPr>
        <p:grpSpPr>
          <a:xfrm>
            <a:off x="3315618" y="3457782"/>
            <a:ext cx="442093" cy="155817"/>
            <a:chOff x="1651943" y="3333229"/>
            <a:chExt cx="442093" cy="155817"/>
          </a:xfrm>
        </p:grpSpPr>
        <p:sp>
          <p:nvSpPr>
            <p:cNvPr id="94" name="519-ż">
              <a:extLst>
                <a:ext uri="{FF2B5EF4-FFF2-40B4-BE49-F238E27FC236}">
                  <a16:creationId xmlns:a16="http://schemas.microsoft.com/office/drawing/2014/main" id="{5E04ED96-3C7A-44BD-AB56-F1D0D23348E3}"/>
                </a:ext>
              </a:extLst>
            </p:cNvPr>
            <p:cNvSpPr/>
            <p:nvPr/>
          </p:nvSpPr>
          <p:spPr>
            <a:xfrm>
              <a:off x="1651943" y="3333229"/>
              <a:ext cx="442093" cy="155817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20095"/>
                <a:gd name="connsiteY0" fmla="*/ 68069 h 68069"/>
                <a:gd name="connsiteX1" fmla="*/ 20095 w 20095"/>
                <a:gd name="connsiteY1" fmla="*/ 0 h 68069"/>
                <a:gd name="connsiteX0" fmla="*/ 0 w 20095"/>
                <a:gd name="connsiteY0" fmla="*/ 108856 h 108856"/>
                <a:gd name="connsiteX1" fmla="*/ 20095 w 20095"/>
                <a:gd name="connsiteY1" fmla="*/ 40787 h 108856"/>
                <a:gd name="connsiteX0" fmla="*/ 0 w 22815"/>
                <a:gd name="connsiteY0" fmla="*/ 104857 h 104857"/>
                <a:gd name="connsiteX1" fmla="*/ 22815 w 22815"/>
                <a:gd name="connsiteY1" fmla="*/ 40787 h 104857"/>
                <a:gd name="connsiteX0" fmla="*/ 0 w 22815"/>
                <a:gd name="connsiteY0" fmla="*/ 104857 h 129536"/>
                <a:gd name="connsiteX1" fmla="*/ 22815 w 22815"/>
                <a:gd name="connsiteY1" fmla="*/ 40787 h 129536"/>
                <a:gd name="connsiteX0" fmla="*/ 0 w 22815"/>
                <a:gd name="connsiteY0" fmla="*/ 104857 h 176904"/>
                <a:gd name="connsiteX1" fmla="*/ 22815 w 22815"/>
                <a:gd name="connsiteY1" fmla="*/ 40787 h 176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815" h="176904">
                  <a:moveTo>
                    <a:pt x="0" y="104857"/>
                  </a:moveTo>
                  <a:cubicBezTo>
                    <a:pt x="8818" y="176904"/>
                    <a:pt x="15860" y="0"/>
                    <a:pt x="22815" y="40787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95" name="519-cz">
              <a:extLst>
                <a:ext uri="{FF2B5EF4-FFF2-40B4-BE49-F238E27FC236}">
                  <a16:creationId xmlns:a16="http://schemas.microsoft.com/office/drawing/2014/main" id="{98910D0E-B437-426C-B9F4-E5A8D381459C}"/>
                </a:ext>
              </a:extLst>
            </p:cNvPr>
            <p:cNvSpPr/>
            <p:nvPr/>
          </p:nvSpPr>
          <p:spPr>
            <a:xfrm>
              <a:off x="1651943" y="3333229"/>
              <a:ext cx="442093" cy="155817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20095"/>
                <a:gd name="connsiteY0" fmla="*/ 68069 h 68069"/>
                <a:gd name="connsiteX1" fmla="*/ 20095 w 20095"/>
                <a:gd name="connsiteY1" fmla="*/ 0 h 68069"/>
                <a:gd name="connsiteX0" fmla="*/ 0 w 20095"/>
                <a:gd name="connsiteY0" fmla="*/ 108856 h 108856"/>
                <a:gd name="connsiteX1" fmla="*/ 20095 w 20095"/>
                <a:gd name="connsiteY1" fmla="*/ 40787 h 108856"/>
                <a:gd name="connsiteX0" fmla="*/ 0 w 22815"/>
                <a:gd name="connsiteY0" fmla="*/ 104857 h 104857"/>
                <a:gd name="connsiteX1" fmla="*/ 22815 w 22815"/>
                <a:gd name="connsiteY1" fmla="*/ 40787 h 104857"/>
                <a:gd name="connsiteX0" fmla="*/ 0 w 22815"/>
                <a:gd name="connsiteY0" fmla="*/ 104857 h 129536"/>
                <a:gd name="connsiteX1" fmla="*/ 22815 w 22815"/>
                <a:gd name="connsiteY1" fmla="*/ 40787 h 129536"/>
                <a:gd name="connsiteX0" fmla="*/ 0 w 22815"/>
                <a:gd name="connsiteY0" fmla="*/ 104857 h 176904"/>
                <a:gd name="connsiteX1" fmla="*/ 22815 w 22815"/>
                <a:gd name="connsiteY1" fmla="*/ 40787 h 176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815" h="176904">
                  <a:moveTo>
                    <a:pt x="0" y="104857"/>
                  </a:moveTo>
                  <a:cubicBezTo>
                    <a:pt x="8818" y="176904"/>
                    <a:pt x="15860" y="0"/>
                    <a:pt x="22815" y="40787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96" name="512">
            <a:extLst>
              <a:ext uri="{FF2B5EF4-FFF2-40B4-BE49-F238E27FC236}">
                <a16:creationId xmlns:a16="http://schemas.microsoft.com/office/drawing/2014/main" id="{F15E8030-723E-4BAD-B409-53A50E7E0233}"/>
              </a:ext>
            </a:extLst>
          </p:cNvPr>
          <p:cNvGrpSpPr/>
          <p:nvPr/>
        </p:nvGrpSpPr>
        <p:grpSpPr>
          <a:xfrm>
            <a:off x="4222997" y="2057701"/>
            <a:ext cx="1443798" cy="248525"/>
            <a:chOff x="3003549" y="2010532"/>
            <a:chExt cx="1443798" cy="248525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grpSpPr>
        <p:sp>
          <p:nvSpPr>
            <p:cNvPr id="97" name="512-ż">
              <a:extLst>
                <a:ext uri="{FF2B5EF4-FFF2-40B4-BE49-F238E27FC236}">
                  <a16:creationId xmlns:a16="http://schemas.microsoft.com/office/drawing/2014/main" id="{3E4384BE-65D6-4E60-ADAD-A856566B5A7A}"/>
                </a:ext>
              </a:extLst>
            </p:cNvPr>
            <p:cNvSpPr/>
            <p:nvPr/>
          </p:nvSpPr>
          <p:spPr>
            <a:xfrm>
              <a:off x="3003549" y="2010532"/>
              <a:ext cx="1443798" cy="248525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440894"/>
                <a:gd name="connsiteY0" fmla="*/ 600523 h 600523"/>
                <a:gd name="connsiteX1" fmla="*/ 263137 w 1440894"/>
                <a:gd name="connsiteY1" fmla="*/ 338062 h 600523"/>
                <a:gd name="connsiteX2" fmla="*/ 404392 w 1440894"/>
                <a:gd name="connsiteY2" fmla="*/ 82832 h 600523"/>
                <a:gd name="connsiteX3" fmla="*/ 709242 w 1440894"/>
                <a:gd name="connsiteY3" fmla="*/ 0 h 600523"/>
                <a:gd name="connsiteX4" fmla="*/ 1349831 w 1440894"/>
                <a:gd name="connsiteY4" fmla="*/ 326900 h 600523"/>
                <a:gd name="connsiteX5" fmla="*/ 1440894 w 1440894"/>
                <a:gd name="connsiteY5" fmla="*/ 568573 h 600523"/>
                <a:gd name="connsiteX0" fmla="*/ 0 w 1440894"/>
                <a:gd name="connsiteY0" fmla="*/ 600523 h 617804"/>
                <a:gd name="connsiteX1" fmla="*/ 263137 w 1440894"/>
                <a:gd name="connsiteY1" fmla="*/ 338062 h 617804"/>
                <a:gd name="connsiteX2" fmla="*/ 404392 w 1440894"/>
                <a:gd name="connsiteY2" fmla="*/ 82832 h 617804"/>
                <a:gd name="connsiteX3" fmla="*/ 709242 w 1440894"/>
                <a:gd name="connsiteY3" fmla="*/ 0 h 617804"/>
                <a:gd name="connsiteX4" fmla="*/ 1349831 w 1440894"/>
                <a:gd name="connsiteY4" fmla="*/ 326900 h 617804"/>
                <a:gd name="connsiteX5" fmla="*/ 1440894 w 1440894"/>
                <a:gd name="connsiteY5" fmla="*/ 568573 h 617804"/>
                <a:gd name="connsiteX0" fmla="*/ 0 w 1527165"/>
                <a:gd name="connsiteY0" fmla="*/ 576063 h 593344"/>
                <a:gd name="connsiteX1" fmla="*/ 349408 w 1527165"/>
                <a:gd name="connsiteY1" fmla="*/ 338062 h 593344"/>
                <a:gd name="connsiteX2" fmla="*/ 490663 w 1527165"/>
                <a:gd name="connsiteY2" fmla="*/ 82832 h 593344"/>
                <a:gd name="connsiteX3" fmla="*/ 795513 w 1527165"/>
                <a:gd name="connsiteY3" fmla="*/ 0 h 593344"/>
                <a:gd name="connsiteX4" fmla="*/ 1436102 w 1527165"/>
                <a:gd name="connsiteY4" fmla="*/ 326900 h 593344"/>
                <a:gd name="connsiteX5" fmla="*/ 1527165 w 1527165"/>
                <a:gd name="connsiteY5" fmla="*/ 568573 h 593344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471851"/>
                <a:gd name="connsiteY0" fmla="*/ 570904 h 678370"/>
                <a:gd name="connsiteX1" fmla="*/ 148185 w 1471851"/>
                <a:gd name="connsiteY1" fmla="*/ 639563 h 678370"/>
                <a:gd name="connsiteX2" fmla="*/ 294094 w 1471851"/>
                <a:gd name="connsiteY2" fmla="*/ 338062 h 678370"/>
                <a:gd name="connsiteX3" fmla="*/ 435349 w 1471851"/>
                <a:gd name="connsiteY3" fmla="*/ 82832 h 678370"/>
                <a:gd name="connsiteX4" fmla="*/ 740199 w 1471851"/>
                <a:gd name="connsiteY4" fmla="*/ 0 h 678370"/>
                <a:gd name="connsiteX5" fmla="*/ 1380788 w 1471851"/>
                <a:gd name="connsiteY5" fmla="*/ 326900 h 678370"/>
                <a:gd name="connsiteX6" fmla="*/ 1471851 w 1471851"/>
                <a:gd name="connsiteY6" fmla="*/ 568573 h 678370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294094 w 1471851"/>
                <a:gd name="connsiteY2" fmla="*/ 338062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740199 w 1471851"/>
                <a:gd name="connsiteY3" fmla="*/ 0 h 641085"/>
                <a:gd name="connsiteX4" fmla="*/ 1380788 w 1471851"/>
                <a:gd name="connsiteY4" fmla="*/ 326900 h 641085"/>
                <a:gd name="connsiteX5" fmla="*/ 1471851 w 1471851"/>
                <a:gd name="connsiteY5" fmla="*/ 568573 h 641085"/>
                <a:gd name="connsiteX0" fmla="*/ 0 w 1471851"/>
                <a:gd name="connsiteY0" fmla="*/ 279822 h 350003"/>
                <a:gd name="connsiteX1" fmla="*/ 456582 w 1471851"/>
                <a:gd name="connsiteY1" fmla="*/ 140345 h 350003"/>
                <a:gd name="connsiteX2" fmla="*/ 784706 w 1471851"/>
                <a:gd name="connsiteY2" fmla="*/ 62582 h 350003"/>
                <a:gd name="connsiteX3" fmla="*/ 1380788 w 1471851"/>
                <a:gd name="connsiteY3" fmla="*/ 35818 h 350003"/>
                <a:gd name="connsiteX4" fmla="*/ 1471851 w 1471851"/>
                <a:gd name="connsiteY4" fmla="*/ 277491 h 350003"/>
                <a:gd name="connsiteX0" fmla="*/ 0 w 1471851"/>
                <a:gd name="connsiteY0" fmla="*/ 230295 h 300476"/>
                <a:gd name="connsiteX1" fmla="*/ 456582 w 1471851"/>
                <a:gd name="connsiteY1" fmla="*/ 90818 h 300476"/>
                <a:gd name="connsiteX2" fmla="*/ 784706 w 1471851"/>
                <a:gd name="connsiteY2" fmla="*/ 13055 h 300476"/>
                <a:gd name="connsiteX3" fmla="*/ 1269911 w 1471851"/>
                <a:gd name="connsiteY3" fmla="*/ 169151 h 300476"/>
                <a:gd name="connsiteX4" fmla="*/ 1471851 w 1471851"/>
                <a:gd name="connsiteY4" fmla="*/ 227964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05168 h 275349"/>
                <a:gd name="connsiteX1" fmla="*/ 456582 w 1419935"/>
                <a:gd name="connsiteY1" fmla="*/ 65691 h 275349"/>
                <a:gd name="connsiteX2" fmla="*/ 773643 w 1419935"/>
                <a:gd name="connsiteY2" fmla="*/ 13055 h 275349"/>
                <a:gd name="connsiteX3" fmla="*/ 1269911 w 1419935"/>
                <a:gd name="connsiteY3" fmla="*/ 144024 h 275349"/>
                <a:gd name="connsiteX4" fmla="*/ 1419935 w 1419935"/>
                <a:gd name="connsiteY4" fmla="*/ 135765 h 275349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02520 w 1419935"/>
                <a:gd name="connsiteY3" fmla="*/ 778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192113"/>
                <a:gd name="connsiteX1" fmla="*/ 271464 w 1419935"/>
                <a:gd name="connsiteY1" fmla="*/ 146869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203800"/>
                <a:gd name="connsiteX1" fmla="*/ 233438 w 1419935"/>
                <a:gd name="connsiteY1" fmla="*/ 118468 h 203800"/>
                <a:gd name="connsiteX2" fmla="*/ 456582 w 1419935"/>
                <a:gd name="connsiteY2" fmla="*/ 52636 h 203800"/>
                <a:gd name="connsiteX3" fmla="*/ 773643 w 1419935"/>
                <a:gd name="connsiteY3" fmla="*/ 0 h 203800"/>
                <a:gd name="connsiteX4" fmla="*/ 1117750 w 1419935"/>
                <a:gd name="connsiteY4" fmla="*/ 33312 h 203800"/>
                <a:gd name="connsiteX5" fmla="*/ 1269911 w 1419935"/>
                <a:gd name="connsiteY5" fmla="*/ 130969 h 203800"/>
                <a:gd name="connsiteX6" fmla="*/ 1419935 w 1419935"/>
                <a:gd name="connsiteY6" fmla="*/ 122710 h 203800"/>
                <a:gd name="connsiteX0" fmla="*/ 0 w 1408054"/>
                <a:gd name="connsiteY0" fmla="*/ 215529 h 215529"/>
                <a:gd name="connsiteX1" fmla="*/ 221557 w 1408054"/>
                <a:gd name="connsiteY1" fmla="*/ 118468 h 215529"/>
                <a:gd name="connsiteX2" fmla="*/ 444701 w 1408054"/>
                <a:gd name="connsiteY2" fmla="*/ 52636 h 215529"/>
                <a:gd name="connsiteX3" fmla="*/ 761762 w 1408054"/>
                <a:gd name="connsiteY3" fmla="*/ 0 h 215529"/>
                <a:gd name="connsiteX4" fmla="*/ 1105869 w 1408054"/>
                <a:gd name="connsiteY4" fmla="*/ 33312 h 215529"/>
                <a:gd name="connsiteX5" fmla="*/ 1258030 w 1408054"/>
                <a:gd name="connsiteY5" fmla="*/ 130969 h 215529"/>
                <a:gd name="connsiteX6" fmla="*/ 1408054 w 1408054"/>
                <a:gd name="connsiteY6" fmla="*/ 122710 h 215529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198389 w 1408054"/>
                <a:gd name="connsiteY1" fmla="*/ 83989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198389 w 1408054"/>
                <a:gd name="connsiteY1" fmla="*/ 83989 h 221358"/>
                <a:gd name="connsiteX2" fmla="*/ 450778 w 1408054"/>
                <a:gd name="connsiteY2" fmla="*/ 18728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62906 h 262906"/>
                <a:gd name="connsiteX1" fmla="*/ 198389 w 1408054"/>
                <a:gd name="connsiteY1" fmla="*/ 125537 h 262906"/>
                <a:gd name="connsiteX2" fmla="*/ 450778 w 1408054"/>
                <a:gd name="connsiteY2" fmla="*/ 60276 h 262906"/>
                <a:gd name="connsiteX3" fmla="*/ 777736 w 1408054"/>
                <a:gd name="connsiteY3" fmla="*/ 0 h 262906"/>
                <a:gd name="connsiteX4" fmla="*/ 1105869 w 1408054"/>
                <a:gd name="connsiteY4" fmla="*/ 80689 h 262906"/>
                <a:gd name="connsiteX5" fmla="*/ 1258030 w 1408054"/>
                <a:gd name="connsiteY5" fmla="*/ 178346 h 262906"/>
                <a:gd name="connsiteX6" fmla="*/ 1408054 w 1408054"/>
                <a:gd name="connsiteY6" fmla="*/ 170087 h 262906"/>
                <a:gd name="connsiteX0" fmla="*/ 0 w 1408054"/>
                <a:gd name="connsiteY0" fmla="*/ 262906 h 271512"/>
                <a:gd name="connsiteX1" fmla="*/ 152401 w 1408054"/>
                <a:gd name="connsiteY1" fmla="*/ 248617 h 271512"/>
                <a:gd name="connsiteX2" fmla="*/ 198389 w 1408054"/>
                <a:gd name="connsiteY2" fmla="*/ 125537 h 271512"/>
                <a:gd name="connsiteX3" fmla="*/ 450778 w 1408054"/>
                <a:gd name="connsiteY3" fmla="*/ 60276 h 271512"/>
                <a:gd name="connsiteX4" fmla="*/ 777736 w 1408054"/>
                <a:gd name="connsiteY4" fmla="*/ 0 h 271512"/>
                <a:gd name="connsiteX5" fmla="*/ 1105869 w 1408054"/>
                <a:gd name="connsiteY5" fmla="*/ 80689 h 271512"/>
                <a:gd name="connsiteX6" fmla="*/ 1258030 w 1408054"/>
                <a:gd name="connsiteY6" fmla="*/ 178346 h 271512"/>
                <a:gd name="connsiteX7" fmla="*/ 1408054 w 1408054"/>
                <a:gd name="connsiteY7" fmla="*/ 170087 h 271512"/>
                <a:gd name="connsiteX0" fmla="*/ 0 w 1408054"/>
                <a:gd name="connsiteY0" fmla="*/ 262906 h 262906"/>
                <a:gd name="connsiteX1" fmla="*/ 198389 w 1408054"/>
                <a:gd name="connsiteY1" fmla="*/ 125537 h 262906"/>
                <a:gd name="connsiteX2" fmla="*/ 450778 w 1408054"/>
                <a:gd name="connsiteY2" fmla="*/ 60276 h 262906"/>
                <a:gd name="connsiteX3" fmla="*/ 777736 w 1408054"/>
                <a:gd name="connsiteY3" fmla="*/ 0 h 262906"/>
                <a:gd name="connsiteX4" fmla="*/ 1105869 w 1408054"/>
                <a:gd name="connsiteY4" fmla="*/ 80689 h 262906"/>
                <a:gd name="connsiteX5" fmla="*/ 1258030 w 1408054"/>
                <a:gd name="connsiteY5" fmla="*/ 178346 h 262906"/>
                <a:gd name="connsiteX6" fmla="*/ 1408054 w 1408054"/>
                <a:gd name="connsiteY6" fmla="*/ 170087 h 262906"/>
                <a:gd name="connsiteX0" fmla="*/ 0 w 1372336"/>
                <a:gd name="connsiteY0" fmla="*/ 215281 h 215281"/>
                <a:gd name="connsiteX1" fmla="*/ 162671 w 1372336"/>
                <a:gd name="connsiteY1" fmla="*/ 125537 h 215281"/>
                <a:gd name="connsiteX2" fmla="*/ 415060 w 1372336"/>
                <a:gd name="connsiteY2" fmla="*/ 60276 h 215281"/>
                <a:gd name="connsiteX3" fmla="*/ 742018 w 1372336"/>
                <a:gd name="connsiteY3" fmla="*/ 0 h 215281"/>
                <a:gd name="connsiteX4" fmla="*/ 1070151 w 1372336"/>
                <a:gd name="connsiteY4" fmla="*/ 80689 h 215281"/>
                <a:gd name="connsiteX5" fmla="*/ 1222312 w 1372336"/>
                <a:gd name="connsiteY5" fmla="*/ 178346 h 215281"/>
                <a:gd name="connsiteX6" fmla="*/ 1372336 w 1372336"/>
                <a:gd name="connsiteY6" fmla="*/ 170087 h 215281"/>
                <a:gd name="connsiteX0" fmla="*/ 0 w 1372336"/>
                <a:gd name="connsiteY0" fmla="*/ 215281 h 217793"/>
                <a:gd name="connsiteX1" fmla="*/ 162671 w 1372336"/>
                <a:gd name="connsiteY1" fmla="*/ 125537 h 217793"/>
                <a:gd name="connsiteX2" fmla="*/ 415060 w 1372336"/>
                <a:gd name="connsiteY2" fmla="*/ 60276 h 217793"/>
                <a:gd name="connsiteX3" fmla="*/ 742018 w 1372336"/>
                <a:gd name="connsiteY3" fmla="*/ 0 h 217793"/>
                <a:gd name="connsiteX4" fmla="*/ 1070151 w 1372336"/>
                <a:gd name="connsiteY4" fmla="*/ 80689 h 217793"/>
                <a:gd name="connsiteX5" fmla="*/ 1222312 w 1372336"/>
                <a:gd name="connsiteY5" fmla="*/ 178346 h 217793"/>
                <a:gd name="connsiteX6" fmla="*/ 1372336 w 1372336"/>
                <a:gd name="connsiteY6" fmla="*/ 170087 h 217793"/>
                <a:gd name="connsiteX0" fmla="*/ 0 w 1372336"/>
                <a:gd name="connsiteY0" fmla="*/ 215281 h 220712"/>
                <a:gd name="connsiteX1" fmla="*/ 135733 w 1372336"/>
                <a:gd name="connsiteY1" fmla="*/ 205755 h 220712"/>
                <a:gd name="connsiteX2" fmla="*/ 162671 w 1372336"/>
                <a:gd name="connsiteY2" fmla="*/ 125537 h 220712"/>
                <a:gd name="connsiteX3" fmla="*/ 415060 w 1372336"/>
                <a:gd name="connsiteY3" fmla="*/ 60276 h 220712"/>
                <a:gd name="connsiteX4" fmla="*/ 742018 w 1372336"/>
                <a:gd name="connsiteY4" fmla="*/ 0 h 220712"/>
                <a:gd name="connsiteX5" fmla="*/ 1070151 w 1372336"/>
                <a:gd name="connsiteY5" fmla="*/ 80689 h 220712"/>
                <a:gd name="connsiteX6" fmla="*/ 1222312 w 1372336"/>
                <a:gd name="connsiteY6" fmla="*/ 178346 h 220712"/>
                <a:gd name="connsiteX7" fmla="*/ 1372336 w 1372336"/>
                <a:gd name="connsiteY7" fmla="*/ 170087 h 220712"/>
                <a:gd name="connsiteX0" fmla="*/ 0 w 1372336"/>
                <a:gd name="connsiteY0" fmla="*/ 215281 h 215281"/>
                <a:gd name="connsiteX1" fmla="*/ 162671 w 1372336"/>
                <a:gd name="connsiteY1" fmla="*/ 125537 h 215281"/>
                <a:gd name="connsiteX2" fmla="*/ 415060 w 1372336"/>
                <a:gd name="connsiteY2" fmla="*/ 60276 h 215281"/>
                <a:gd name="connsiteX3" fmla="*/ 742018 w 1372336"/>
                <a:gd name="connsiteY3" fmla="*/ 0 h 215281"/>
                <a:gd name="connsiteX4" fmla="*/ 1070151 w 1372336"/>
                <a:gd name="connsiteY4" fmla="*/ 80689 h 215281"/>
                <a:gd name="connsiteX5" fmla="*/ 1222312 w 1372336"/>
                <a:gd name="connsiteY5" fmla="*/ 178346 h 215281"/>
                <a:gd name="connsiteX6" fmla="*/ 1372336 w 1372336"/>
                <a:gd name="connsiteY6" fmla="*/ 170087 h 215281"/>
                <a:gd name="connsiteX0" fmla="*/ 0 w 1372336"/>
                <a:gd name="connsiteY0" fmla="*/ 215281 h 215808"/>
                <a:gd name="connsiteX1" fmla="*/ 162671 w 1372336"/>
                <a:gd name="connsiteY1" fmla="*/ 125537 h 215808"/>
                <a:gd name="connsiteX2" fmla="*/ 415060 w 1372336"/>
                <a:gd name="connsiteY2" fmla="*/ 60276 h 215808"/>
                <a:gd name="connsiteX3" fmla="*/ 742018 w 1372336"/>
                <a:gd name="connsiteY3" fmla="*/ 0 h 215808"/>
                <a:gd name="connsiteX4" fmla="*/ 1070151 w 1372336"/>
                <a:gd name="connsiteY4" fmla="*/ 80689 h 215808"/>
                <a:gd name="connsiteX5" fmla="*/ 1222312 w 1372336"/>
                <a:gd name="connsiteY5" fmla="*/ 178346 h 215808"/>
                <a:gd name="connsiteX6" fmla="*/ 1372336 w 1372336"/>
                <a:gd name="connsiteY6" fmla="*/ 170087 h 215808"/>
                <a:gd name="connsiteX0" fmla="*/ 0 w 1443798"/>
                <a:gd name="connsiteY0" fmla="*/ 245840 h 246367"/>
                <a:gd name="connsiteX1" fmla="*/ 234133 w 1443798"/>
                <a:gd name="connsiteY1" fmla="*/ 125537 h 246367"/>
                <a:gd name="connsiteX2" fmla="*/ 486522 w 1443798"/>
                <a:gd name="connsiteY2" fmla="*/ 60276 h 246367"/>
                <a:gd name="connsiteX3" fmla="*/ 813480 w 1443798"/>
                <a:gd name="connsiteY3" fmla="*/ 0 h 246367"/>
                <a:gd name="connsiteX4" fmla="*/ 1141613 w 1443798"/>
                <a:gd name="connsiteY4" fmla="*/ 80689 h 246367"/>
                <a:gd name="connsiteX5" fmla="*/ 1293774 w 1443798"/>
                <a:gd name="connsiteY5" fmla="*/ 178346 h 246367"/>
                <a:gd name="connsiteX6" fmla="*/ 1443798 w 1443798"/>
                <a:gd name="connsiteY6" fmla="*/ 170087 h 246367"/>
                <a:gd name="connsiteX0" fmla="*/ 0 w 1443798"/>
                <a:gd name="connsiteY0" fmla="*/ 245840 h 245840"/>
                <a:gd name="connsiteX1" fmla="*/ 234133 w 1443798"/>
                <a:gd name="connsiteY1" fmla="*/ 125537 h 245840"/>
                <a:gd name="connsiteX2" fmla="*/ 486522 w 1443798"/>
                <a:gd name="connsiteY2" fmla="*/ 60276 h 245840"/>
                <a:gd name="connsiteX3" fmla="*/ 813480 w 1443798"/>
                <a:gd name="connsiteY3" fmla="*/ 0 h 245840"/>
                <a:gd name="connsiteX4" fmla="*/ 1141613 w 1443798"/>
                <a:gd name="connsiteY4" fmla="*/ 80689 h 245840"/>
                <a:gd name="connsiteX5" fmla="*/ 1293774 w 1443798"/>
                <a:gd name="connsiteY5" fmla="*/ 178346 h 245840"/>
                <a:gd name="connsiteX6" fmla="*/ 1443798 w 1443798"/>
                <a:gd name="connsiteY6" fmla="*/ 170087 h 245840"/>
                <a:gd name="connsiteX0" fmla="*/ 0 w 1443798"/>
                <a:gd name="connsiteY0" fmla="*/ 245840 h 248525"/>
                <a:gd name="connsiteX1" fmla="*/ 234133 w 1443798"/>
                <a:gd name="connsiteY1" fmla="*/ 125537 h 248525"/>
                <a:gd name="connsiteX2" fmla="*/ 486522 w 1443798"/>
                <a:gd name="connsiteY2" fmla="*/ 60276 h 248525"/>
                <a:gd name="connsiteX3" fmla="*/ 813480 w 1443798"/>
                <a:gd name="connsiteY3" fmla="*/ 0 h 248525"/>
                <a:gd name="connsiteX4" fmla="*/ 1141613 w 1443798"/>
                <a:gd name="connsiteY4" fmla="*/ 80689 h 248525"/>
                <a:gd name="connsiteX5" fmla="*/ 1293774 w 1443798"/>
                <a:gd name="connsiteY5" fmla="*/ 178346 h 248525"/>
                <a:gd name="connsiteX6" fmla="*/ 1443798 w 1443798"/>
                <a:gd name="connsiteY6" fmla="*/ 170087 h 24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3798" h="248525">
                  <a:moveTo>
                    <a:pt x="0" y="245840"/>
                  </a:moveTo>
                  <a:cubicBezTo>
                    <a:pt x="45152" y="248525"/>
                    <a:pt x="164956" y="151371"/>
                    <a:pt x="234133" y="125537"/>
                  </a:cubicBezTo>
                  <a:cubicBezTo>
                    <a:pt x="299138" y="125372"/>
                    <a:pt x="433076" y="132970"/>
                    <a:pt x="486522" y="60276"/>
                  </a:cubicBezTo>
                  <a:cubicBezTo>
                    <a:pt x="553723" y="95676"/>
                    <a:pt x="665622" y="57316"/>
                    <a:pt x="813480" y="0"/>
                  </a:cubicBezTo>
                  <a:cubicBezTo>
                    <a:pt x="933315" y="60279"/>
                    <a:pt x="1065178" y="124469"/>
                    <a:pt x="1141613" y="80689"/>
                  </a:cubicBezTo>
                  <a:cubicBezTo>
                    <a:pt x="1224324" y="102517"/>
                    <a:pt x="1240872" y="170863"/>
                    <a:pt x="1293774" y="178346"/>
                  </a:cubicBezTo>
                  <a:cubicBezTo>
                    <a:pt x="1361898" y="201306"/>
                    <a:pt x="1380615" y="153621"/>
                    <a:pt x="1443798" y="170087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98" name="512-cz">
              <a:extLst>
                <a:ext uri="{FF2B5EF4-FFF2-40B4-BE49-F238E27FC236}">
                  <a16:creationId xmlns:a16="http://schemas.microsoft.com/office/drawing/2014/main" id="{CC712AE2-0AE9-47A6-9757-E839DD929E36}"/>
                </a:ext>
              </a:extLst>
            </p:cNvPr>
            <p:cNvSpPr/>
            <p:nvPr/>
          </p:nvSpPr>
          <p:spPr>
            <a:xfrm>
              <a:off x="3003549" y="2010532"/>
              <a:ext cx="1443798" cy="248525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440894"/>
                <a:gd name="connsiteY0" fmla="*/ 600523 h 600523"/>
                <a:gd name="connsiteX1" fmla="*/ 263137 w 1440894"/>
                <a:gd name="connsiteY1" fmla="*/ 338062 h 600523"/>
                <a:gd name="connsiteX2" fmla="*/ 404392 w 1440894"/>
                <a:gd name="connsiteY2" fmla="*/ 82832 h 600523"/>
                <a:gd name="connsiteX3" fmla="*/ 709242 w 1440894"/>
                <a:gd name="connsiteY3" fmla="*/ 0 h 600523"/>
                <a:gd name="connsiteX4" fmla="*/ 1349831 w 1440894"/>
                <a:gd name="connsiteY4" fmla="*/ 326900 h 600523"/>
                <a:gd name="connsiteX5" fmla="*/ 1440894 w 1440894"/>
                <a:gd name="connsiteY5" fmla="*/ 568573 h 600523"/>
                <a:gd name="connsiteX0" fmla="*/ 0 w 1440894"/>
                <a:gd name="connsiteY0" fmla="*/ 600523 h 617804"/>
                <a:gd name="connsiteX1" fmla="*/ 263137 w 1440894"/>
                <a:gd name="connsiteY1" fmla="*/ 338062 h 617804"/>
                <a:gd name="connsiteX2" fmla="*/ 404392 w 1440894"/>
                <a:gd name="connsiteY2" fmla="*/ 82832 h 617804"/>
                <a:gd name="connsiteX3" fmla="*/ 709242 w 1440894"/>
                <a:gd name="connsiteY3" fmla="*/ 0 h 617804"/>
                <a:gd name="connsiteX4" fmla="*/ 1349831 w 1440894"/>
                <a:gd name="connsiteY4" fmla="*/ 326900 h 617804"/>
                <a:gd name="connsiteX5" fmla="*/ 1440894 w 1440894"/>
                <a:gd name="connsiteY5" fmla="*/ 568573 h 617804"/>
                <a:gd name="connsiteX0" fmla="*/ 0 w 1527165"/>
                <a:gd name="connsiteY0" fmla="*/ 576063 h 593344"/>
                <a:gd name="connsiteX1" fmla="*/ 349408 w 1527165"/>
                <a:gd name="connsiteY1" fmla="*/ 338062 h 593344"/>
                <a:gd name="connsiteX2" fmla="*/ 490663 w 1527165"/>
                <a:gd name="connsiteY2" fmla="*/ 82832 h 593344"/>
                <a:gd name="connsiteX3" fmla="*/ 795513 w 1527165"/>
                <a:gd name="connsiteY3" fmla="*/ 0 h 593344"/>
                <a:gd name="connsiteX4" fmla="*/ 1436102 w 1527165"/>
                <a:gd name="connsiteY4" fmla="*/ 326900 h 593344"/>
                <a:gd name="connsiteX5" fmla="*/ 1527165 w 1527165"/>
                <a:gd name="connsiteY5" fmla="*/ 568573 h 593344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471851"/>
                <a:gd name="connsiteY0" fmla="*/ 570904 h 678370"/>
                <a:gd name="connsiteX1" fmla="*/ 148185 w 1471851"/>
                <a:gd name="connsiteY1" fmla="*/ 639563 h 678370"/>
                <a:gd name="connsiteX2" fmla="*/ 294094 w 1471851"/>
                <a:gd name="connsiteY2" fmla="*/ 338062 h 678370"/>
                <a:gd name="connsiteX3" fmla="*/ 435349 w 1471851"/>
                <a:gd name="connsiteY3" fmla="*/ 82832 h 678370"/>
                <a:gd name="connsiteX4" fmla="*/ 740199 w 1471851"/>
                <a:gd name="connsiteY4" fmla="*/ 0 h 678370"/>
                <a:gd name="connsiteX5" fmla="*/ 1380788 w 1471851"/>
                <a:gd name="connsiteY5" fmla="*/ 326900 h 678370"/>
                <a:gd name="connsiteX6" fmla="*/ 1471851 w 1471851"/>
                <a:gd name="connsiteY6" fmla="*/ 568573 h 678370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294094 w 1471851"/>
                <a:gd name="connsiteY2" fmla="*/ 338062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740199 w 1471851"/>
                <a:gd name="connsiteY3" fmla="*/ 0 h 641085"/>
                <a:gd name="connsiteX4" fmla="*/ 1380788 w 1471851"/>
                <a:gd name="connsiteY4" fmla="*/ 326900 h 641085"/>
                <a:gd name="connsiteX5" fmla="*/ 1471851 w 1471851"/>
                <a:gd name="connsiteY5" fmla="*/ 568573 h 641085"/>
                <a:gd name="connsiteX0" fmla="*/ 0 w 1471851"/>
                <a:gd name="connsiteY0" fmla="*/ 279822 h 350003"/>
                <a:gd name="connsiteX1" fmla="*/ 456582 w 1471851"/>
                <a:gd name="connsiteY1" fmla="*/ 140345 h 350003"/>
                <a:gd name="connsiteX2" fmla="*/ 784706 w 1471851"/>
                <a:gd name="connsiteY2" fmla="*/ 62582 h 350003"/>
                <a:gd name="connsiteX3" fmla="*/ 1380788 w 1471851"/>
                <a:gd name="connsiteY3" fmla="*/ 35818 h 350003"/>
                <a:gd name="connsiteX4" fmla="*/ 1471851 w 1471851"/>
                <a:gd name="connsiteY4" fmla="*/ 277491 h 350003"/>
                <a:gd name="connsiteX0" fmla="*/ 0 w 1471851"/>
                <a:gd name="connsiteY0" fmla="*/ 230295 h 300476"/>
                <a:gd name="connsiteX1" fmla="*/ 456582 w 1471851"/>
                <a:gd name="connsiteY1" fmla="*/ 90818 h 300476"/>
                <a:gd name="connsiteX2" fmla="*/ 784706 w 1471851"/>
                <a:gd name="connsiteY2" fmla="*/ 13055 h 300476"/>
                <a:gd name="connsiteX3" fmla="*/ 1269911 w 1471851"/>
                <a:gd name="connsiteY3" fmla="*/ 169151 h 300476"/>
                <a:gd name="connsiteX4" fmla="*/ 1471851 w 1471851"/>
                <a:gd name="connsiteY4" fmla="*/ 227964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05168 h 275349"/>
                <a:gd name="connsiteX1" fmla="*/ 456582 w 1419935"/>
                <a:gd name="connsiteY1" fmla="*/ 65691 h 275349"/>
                <a:gd name="connsiteX2" fmla="*/ 773643 w 1419935"/>
                <a:gd name="connsiteY2" fmla="*/ 13055 h 275349"/>
                <a:gd name="connsiteX3" fmla="*/ 1269911 w 1419935"/>
                <a:gd name="connsiteY3" fmla="*/ 144024 h 275349"/>
                <a:gd name="connsiteX4" fmla="*/ 1419935 w 1419935"/>
                <a:gd name="connsiteY4" fmla="*/ 135765 h 275349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02520 w 1419935"/>
                <a:gd name="connsiteY3" fmla="*/ 778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192113"/>
                <a:gd name="connsiteX1" fmla="*/ 271464 w 1419935"/>
                <a:gd name="connsiteY1" fmla="*/ 146869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203800"/>
                <a:gd name="connsiteX1" fmla="*/ 233438 w 1419935"/>
                <a:gd name="connsiteY1" fmla="*/ 118468 h 203800"/>
                <a:gd name="connsiteX2" fmla="*/ 456582 w 1419935"/>
                <a:gd name="connsiteY2" fmla="*/ 52636 h 203800"/>
                <a:gd name="connsiteX3" fmla="*/ 773643 w 1419935"/>
                <a:gd name="connsiteY3" fmla="*/ 0 h 203800"/>
                <a:gd name="connsiteX4" fmla="*/ 1117750 w 1419935"/>
                <a:gd name="connsiteY4" fmla="*/ 33312 h 203800"/>
                <a:gd name="connsiteX5" fmla="*/ 1269911 w 1419935"/>
                <a:gd name="connsiteY5" fmla="*/ 130969 h 203800"/>
                <a:gd name="connsiteX6" fmla="*/ 1419935 w 1419935"/>
                <a:gd name="connsiteY6" fmla="*/ 122710 h 203800"/>
                <a:gd name="connsiteX0" fmla="*/ 0 w 1408054"/>
                <a:gd name="connsiteY0" fmla="*/ 215529 h 215529"/>
                <a:gd name="connsiteX1" fmla="*/ 221557 w 1408054"/>
                <a:gd name="connsiteY1" fmla="*/ 118468 h 215529"/>
                <a:gd name="connsiteX2" fmla="*/ 444701 w 1408054"/>
                <a:gd name="connsiteY2" fmla="*/ 52636 h 215529"/>
                <a:gd name="connsiteX3" fmla="*/ 761762 w 1408054"/>
                <a:gd name="connsiteY3" fmla="*/ 0 h 215529"/>
                <a:gd name="connsiteX4" fmla="*/ 1105869 w 1408054"/>
                <a:gd name="connsiteY4" fmla="*/ 33312 h 215529"/>
                <a:gd name="connsiteX5" fmla="*/ 1258030 w 1408054"/>
                <a:gd name="connsiteY5" fmla="*/ 130969 h 215529"/>
                <a:gd name="connsiteX6" fmla="*/ 1408054 w 1408054"/>
                <a:gd name="connsiteY6" fmla="*/ 122710 h 215529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198389 w 1408054"/>
                <a:gd name="connsiteY1" fmla="*/ 83989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198389 w 1408054"/>
                <a:gd name="connsiteY1" fmla="*/ 83989 h 221358"/>
                <a:gd name="connsiteX2" fmla="*/ 450778 w 1408054"/>
                <a:gd name="connsiteY2" fmla="*/ 18728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62906 h 262906"/>
                <a:gd name="connsiteX1" fmla="*/ 198389 w 1408054"/>
                <a:gd name="connsiteY1" fmla="*/ 125537 h 262906"/>
                <a:gd name="connsiteX2" fmla="*/ 450778 w 1408054"/>
                <a:gd name="connsiteY2" fmla="*/ 60276 h 262906"/>
                <a:gd name="connsiteX3" fmla="*/ 777736 w 1408054"/>
                <a:gd name="connsiteY3" fmla="*/ 0 h 262906"/>
                <a:gd name="connsiteX4" fmla="*/ 1105869 w 1408054"/>
                <a:gd name="connsiteY4" fmla="*/ 80689 h 262906"/>
                <a:gd name="connsiteX5" fmla="*/ 1258030 w 1408054"/>
                <a:gd name="connsiteY5" fmla="*/ 178346 h 262906"/>
                <a:gd name="connsiteX6" fmla="*/ 1408054 w 1408054"/>
                <a:gd name="connsiteY6" fmla="*/ 170087 h 262906"/>
                <a:gd name="connsiteX0" fmla="*/ 0 w 1408054"/>
                <a:gd name="connsiteY0" fmla="*/ 262906 h 271512"/>
                <a:gd name="connsiteX1" fmla="*/ 152401 w 1408054"/>
                <a:gd name="connsiteY1" fmla="*/ 248617 h 271512"/>
                <a:gd name="connsiteX2" fmla="*/ 198389 w 1408054"/>
                <a:gd name="connsiteY2" fmla="*/ 125537 h 271512"/>
                <a:gd name="connsiteX3" fmla="*/ 450778 w 1408054"/>
                <a:gd name="connsiteY3" fmla="*/ 60276 h 271512"/>
                <a:gd name="connsiteX4" fmla="*/ 777736 w 1408054"/>
                <a:gd name="connsiteY4" fmla="*/ 0 h 271512"/>
                <a:gd name="connsiteX5" fmla="*/ 1105869 w 1408054"/>
                <a:gd name="connsiteY5" fmla="*/ 80689 h 271512"/>
                <a:gd name="connsiteX6" fmla="*/ 1258030 w 1408054"/>
                <a:gd name="connsiteY6" fmla="*/ 178346 h 271512"/>
                <a:gd name="connsiteX7" fmla="*/ 1408054 w 1408054"/>
                <a:gd name="connsiteY7" fmla="*/ 170087 h 271512"/>
                <a:gd name="connsiteX0" fmla="*/ 0 w 1408054"/>
                <a:gd name="connsiteY0" fmla="*/ 262906 h 262906"/>
                <a:gd name="connsiteX1" fmla="*/ 198389 w 1408054"/>
                <a:gd name="connsiteY1" fmla="*/ 125537 h 262906"/>
                <a:gd name="connsiteX2" fmla="*/ 450778 w 1408054"/>
                <a:gd name="connsiteY2" fmla="*/ 60276 h 262906"/>
                <a:gd name="connsiteX3" fmla="*/ 777736 w 1408054"/>
                <a:gd name="connsiteY3" fmla="*/ 0 h 262906"/>
                <a:gd name="connsiteX4" fmla="*/ 1105869 w 1408054"/>
                <a:gd name="connsiteY4" fmla="*/ 80689 h 262906"/>
                <a:gd name="connsiteX5" fmla="*/ 1258030 w 1408054"/>
                <a:gd name="connsiteY5" fmla="*/ 178346 h 262906"/>
                <a:gd name="connsiteX6" fmla="*/ 1408054 w 1408054"/>
                <a:gd name="connsiteY6" fmla="*/ 170087 h 262906"/>
                <a:gd name="connsiteX0" fmla="*/ 0 w 1372336"/>
                <a:gd name="connsiteY0" fmla="*/ 215281 h 215281"/>
                <a:gd name="connsiteX1" fmla="*/ 162671 w 1372336"/>
                <a:gd name="connsiteY1" fmla="*/ 125537 h 215281"/>
                <a:gd name="connsiteX2" fmla="*/ 415060 w 1372336"/>
                <a:gd name="connsiteY2" fmla="*/ 60276 h 215281"/>
                <a:gd name="connsiteX3" fmla="*/ 742018 w 1372336"/>
                <a:gd name="connsiteY3" fmla="*/ 0 h 215281"/>
                <a:gd name="connsiteX4" fmla="*/ 1070151 w 1372336"/>
                <a:gd name="connsiteY4" fmla="*/ 80689 h 215281"/>
                <a:gd name="connsiteX5" fmla="*/ 1222312 w 1372336"/>
                <a:gd name="connsiteY5" fmla="*/ 178346 h 215281"/>
                <a:gd name="connsiteX6" fmla="*/ 1372336 w 1372336"/>
                <a:gd name="connsiteY6" fmla="*/ 170087 h 215281"/>
                <a:gd name="connsiteX0" fmla="*/ 0 w 1372336"/>
                <a:gd name="connsiteY0" fmla="*/ 215281 h 217793"/>
                <a:gd name="connsiteX1" fmla="*/ 162671 w 1372336"/>
                <a:gd name="connsiteY1" fmla="*/ 125537 h 217793"/>
                <a:gd name="connsiteX2" fmla="*/ 415060 w 1372336"/>
                <a:gd name="connsiteY2" fmla="*/ 60276 h 217793"/>
                <a:gd name="connsiteX3" fmla="*/ 742018 w 1372336"/>
                <a:gd name="connsiteY3" fmla="*/ 0 h 217793"/>
                <a:gd name="connsiteX4" fmla="*/ 1070151 w 1372336"/>
                <a:gd name="connsiteY4" fmla="*/ 80689 h 217793"/>
                <a:gd name="connsiteX5" fmla="*/ 1222312 w 1372336"/>
                <a:gd name="connsiteY5" fmla="*/ 178346 h 217793"/>
                <a:gd name="connsiteX6" fmla="*/ 1372336 w 1372336"/>
                <a:gd name="connsiteY6" fmla="*/ 170087 h 217793"/>
                <a:gd name="connsiteX0" fmla="*/ 0 w 1372336"/>
                <a:gd name="connsiteY0" fmla="*/ 215281 h 220712"/>
                <a:gd name="connsiteX1" fmla="*/ 135733 w 1372336"/>
                <a:gd name="connsiteY1" fmla="*/ 205755 h 220712"/>
                <a:gd name="connsiteX2" fmla="*/ 162671 w 1372336"/>
                <a:gd name="connsiteY2" fmla="*/ 125537 h 220712"/>
                <a:gd name="connsiteX3" fmla="*/ 415060 w 1372336"/>
                <a:gd name="connsiteY3" fmla="*/ 60276 h 220712"/>
                <a:gd name="connsiteX4" fmla="*/ 742018 w 1372336"/>
                <a:gd name="connsiteY4" fmla="*/ 0 h 220712"/>
                <a:gd name="connsiteX5" fmla="*/ 1070151 w 1372336"/>
                <a:gd name="connsiteY5" fmla="*/ 80689 h 220712"/>
                <a:gd name="connsiteX6" fmla="*/ 1222312 w 1372336"/>
                <a:gd name="connsiteY6" fmla="*/ 178346 h 220712"/>
                <a:gd name="connsiteX7" fmla="*/ 1372336 w 1372336"/>
                <a:gd name="connsiteY7" fmla="*/ 170087 h 220712"/>
                <a:gd name="connsiteX0" fmla="*/ 0 w 1372336"/>
                <a:gd name="connsiteY0" fmla="*/ 215281 h 215281"/>
                <a:gd name="connsiteX1" fmla="*/ 162671 w 1372336"/>
                <a:gd name="connsiteY1" fmla="*/ 125537 h 215281"/>
                <a:gd name="connsiteX2" fmla="*/ 415060 w 1372336"/>
                <a:gd name="connsiteY2" fmla="*/ 60276 h 215281"/>
                <a:gd name="connsiteX3" fmla="*/ 742018 w 1372336"/>
                <a:gd name="connsiteY3" fmla="*/ 0 h 215281"/>
                <a:gd name="connsiteX4" fmla="*/ 1070151 w 1372336"/>
                <a:gd name="connsiteY4" fmla="*/ 80689 h 215281"/>
                <a:gd name="connsiteX5" fmla="*/ 1222312 w 1372336"/>
                <a:gd name="connsiteY5" fmla="*/ 178346 h 215281"/>
                <a:gd name="connsiteX6" fmla="*/ 1372336 w 1372336"/>
                <a:gd name="connsiteY6" fmla="*/ 170087 h 215281"/>
                <a:gd name="connsiteX0" fmla="*/ 0 w 1372336"/>
                <a:gd name="connsiteY0" fmla="*/ 215281 h 215808"/>
                <a:gd name="connsiteX1" fmla="*/ 162671 w 1372336"/>
                <a:gd name="connsiteY1" fmla="*/ 125537 h 215808"/>
                <a:gd name="connsiteX2" fmla="*/ 415060 w 1372336"/>
                <a:gd name="connsiteY2" fmla="*/ 60276 h 215808"/>
                <a:gd name="connsiteX3" fmla="*/ 742018 w 1372336"/>
                <a:gd name="connsiteY3" fmla="*/ 0 h 215808"/>
                <a:gd name="connsiteX4" fmla="*/ 1070151 w 1372336"/>
                <a:gd name="connsiteY4" fmla="*/ 80689 h 215808"/>
                <a:gd name="connsiteX5" fmla="*/ 1222312 w 1372336"/>
                <a:gd name="connsiteY5" fmla="*/ 178346 h 215808"/>
                <a:gd name="connsiteX6" fmla="*/ 1372336 w 1372336"/>
                <a:gd name="connsiteY6" fmla="*/ 170087 h 215808"/>
                <a:gd name="connsiteX0" fmla="*/ 0 w 1443798"/>
                <a:gd name="connsiteY0" fmla="*/ 245840 h 246367"/>
                <a:gd name="connsiteX1" fmla="*/ 234133 w 1443798"/>
                <a:gd name="connsiteY1" fmla="*/ 125537 h 246367"/>
                <a:gd name="connsiteX2" fmla="*/ 486522 w 1443798"/>
                <a:gd name="connsiteY2" fmla="*/ 60276 h 246367"/>
                <a:gd name="connsiteX3" fmla="*/ 813480 w 1443798"/>
                <a:gd name="connsiteY3" fmla="*/ 0 h 246367"/>
                <a:gd name="connsiteX4" fmla="*/ 1141613 w 1443798"/>
                <a:gd name="connsiteY4" fmla="*/ 80689 h 246367"/>
                <a:gd name="connsiteX5" fmla="*/ 1293774 w 1443798"/>
                <a:gd name="connsiteY5" fmla="*/ 178346 h 246367"/>
                <a:gd name="connsiteX6" fmla="*/ 1443798 w 1443798"/>
                <a:gd name="connsiteY6" fmla="*/ 170087 h 246367"/>
                <a:gd name="connsiteX0" fmla="*/ 0 w 1443798"/>
                <a:gd name="connsiteY0" fmla="*/ 245840 h 245840"/>
                <a:gd name="connsiteX1" fmla="*/ 234133 w 1443798"/>
                <a:gd name="connsiteY1" fmla="*/ 125537 h 245840"/>
                <a:gd name="connsiteX2" fmla="*/ 486522 w 1443798"/>
                <a:gd name="connsiteY2" fmla="*/ 60276 h 245840"/>
                <a:gd name="connsiteX3" fmla="*/ 813480 w 1443798"/>
                <a:gd name="connsiteY3" fmla="*/ 0 h 245840"/>
                <a:gd name="connsiteX4" fmla="*/ 1141613 w 1443798"/>
                <a:gd name="connsiteY4" fmla="*/ 80689 h 245840"/>
                <a:gd name="connsiteX5" fmla="*/ 1293774 w 1443798"/>
                <a:gd name="connsiteY5" fmla="*/ 178346 h 245840"/>
                <a:gd name="connsiteX6" fmla="*/ 1443798 w 1443798"/>
                <a:gd name="connsiteY6" fmla="*/ 170087 h 245840"/>
                <a:gd name="connsiteX0" fmla="*/ 0 w 1443798"/>
                <a:gd name="connsiteY0" fmla="*/ 245840 h 248525"/>
                <a:gd name="connsiteX1" fmla="*/ 234133 w 1443798"/>
                <a:gd name="connsiteY1" fmla="*/ 125537 h 248525"/>
                <a:gd name="connsiteX2" fmla="*/ 486522 w 1443798"/>
                <a:gd name="connsiteY2" fmla="*/ 60276 h 248525"/>
                <a:gd name="connsiteX3" fmla="*/ 813480 w 1443798"/>
                <a:gd name="connsiteY3" fmla="*/ 0 h 248525"/>
                <a:gd name="connsiteX4" fmla="*/ 1141613 w 1443798"/>
                <a:gd name="connsiteY4" fmla="*/ 80689 h 248525"/>
                <a:gd name="connsiteX5" fmla="*/ 1293774 w 1443798"/>
                <a:gd name="connsiteY5" fmla="*/ 178346 h 248525"/>
                <a:gd name="connsiteX6" fmla="*/ 1443798 w 1443798"/>
                <a:gd name="connsiteY6" fmla="*/ 170087 h 24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3798" h="248525">
                  <a:moveTo>
                    <a:pt x="0" y="245840"/>
                  </a:moveTo>
                  <a:cubicBezTo>
                    <a:pt x="45152" y="248525"/>
                    <a:pt x="164956" y="151371"/>
                    <a:pt x="234133" y="125537"/>
                  </a:cubicBezTo>
                  <a:cubicBezTo>
                    <a:pt x="299138" y="125372"/>
                    <a:pt x="433076" y="132970"/>
                    <a:pt x="486522" y="60276"/>
                  </a:cubicBezTo>
                  <a:cubicBezTo>
                    <a:pt x="553723" y="95676"/>
                    <a:pt x="665622" y="57316"/>
                    <a:pt x="813480" y="0"/>
                  </a:cubicBezTo>
                  <a:cubicBezTo>
                    <a:pt x="933315" y="60279"/>
                    <a:pt x="1065178" y="124469"/>
                    <a:pt x="1141613" y="80689"/>
                  </a:cubicBezTo>
                  <a:cubicBezTo>
                    <a:pt x="1224324" y="102517"/>
                    <a:pt x="1240872" y="170863"/>
                    <a:pt x="1293774" y="178346"/>
                  </a:cubicBezTo>
                  <a:cubicBezTo>
                    <a:pt x="1361898" y="201306"/>
                    <a:pt x="1380615" y="153621"/>
                    <a:pt x="1443798" y="170087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99" name="507">
            <a:extLst>
              <a:ext uri="{FF2B5EF4-FFF2-40B4-BE49-F238E27FC236}">
                <a16:creationId xmlns:a16="http://schemas.microsoft.com/office/drawing/2014/main" id="{C4506F46-1EFD-4C3E-87F5-CC62ABD2443A}"/>
              </a:ext>
            </a:extLst>
          </p:cNvPr>
          <p:cNvGrpSpPr/>
          <p:nvPr/>
        </p:nvGrpSpPr>
        <p:grpSpPr>
          <a:xfrm>
            <a:off x="3499920" y="1732102"/>
            <a:ext cx="735472" cy="575540"/>
            <a:chOff x="1749872" y="2146369"/>
            <a:chExt cx="735472" cy="575540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100" name="507-ż">
              <a:extLst>
                <a:ext uri="{FF2B5EF4-FFF2-40B4-BE49-F238E27FC236}">
                  <a16:creationId xmlns:a16="http://schemas.microsoft.com/office/drawing/2014/main" id="{3A4663F1-BA8E-4C1A-B0D5-51DB7EFCEC48}"/>
                </a:ext>
              </a:extLst>
            </p:cNvPr>
            <p:cNvSpPr/>
            <p:nvPr/>
          </p:nvSpPr>
          <p:spPr>
            <a:xfrm>
              <a:off x="1749872" y="2149346"/>
              <a:ext cx="735472" cy="572563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177757"/>
                <a:gd name="connsiteY0" fmla="*/ 338062 h 570983"/>
                <a:gd name="connsiteX1" fmla="*/ 141255 w 1177757"/>
                <a:gd name="connsiteY1" fmla="*/ 82832 h 570983"/>
                <a:gd name="connsiteX2" fmla="*/ 446105 w 1177757"/>
                <a:gd name="connsiteY2" fmla="*/ 0 h 570983"/>
                <a:gd name="connsiteX3" fmla="*/ 1086694 w 1177757"/>
                <a:gd name="connsiteY3" fmla="*/ 326900 h 570983"/>
                <a:gd name="connsiteX4" fmla="*/ 1177757 w 1177757"/>
                <a:gd name="connsiteY4" fmla="*/ 568573 h 570983"/>
                <a:gd name="connsiteX0" fmla="*/ 0 w 1036502"/>
                <a:gd name="connsiteY0" fmla="*/ 82832 h 570983"/>
                <a:gd name="connsiteX1" fmla="*/ 304850 w 1036502"/>
                <a:gd name="connsiteY1" fmla="*/ 0 h 570983"/>
                <a:gd name="connsiteX2" fmla="*/ 945439 w 1036502"/>
                <a:gd name="connsiteY2" fmla="*/ 326900 h 570983"/>
                <a:gd name="connsiteX3" fmla="*/ 1036502 w 1036502"/>
                <a:gd name="connsiteY3" fmla="*/ 568573 h 570983"/>
                <a:gd name="connsiteX0" fmla="*/ 0 w 731652"/>
                <a:gd name="connsiteY0" fmla="*/ 0 h 570983"/>
                <a:gd name="connsiteX1" fmla="*/ 640589 w 731652"/>
                <a:gd name="connsiteY1" fmla="*/ 326900 h 570983"/>
                <a:gd name="connsiteX2" fmla="*/ 731652 w 731652"/>
                <a:gd name="connsiteY2" fmla="*/ 568573 h 570983"/>
                <a:gd name="connsiteX0" fmla="*/ 0 w 735497"/>
                <a:gd name="connsiteY0" fmla="*/ 0 h 513858"/>
                <a:gd name="connsiteX1" fmla="*/ 644434 w 735497"/>
                <a:gd name="connsiteY1" fmla="*/ 269775 h 513858"/>
                <a:gd name="connsiteX2" fmla="*/ 735497 w 735497"/>
                <a:gd name="connsiteY2" fmla="*/ 511448 h 513858"/>
                <a:gd name="connsiteX0" fmla="*/ 0 w 735497"/>
                <a:gd name="connsiteY0" fmla="*/ 15669 h 529527"/>
                <a:gd name="connsiteX1" fmla="*/ 644434 w 735497"/>
                <a:gd name="connsiteY1" fmla="*/ 285444 h 529527"/>
                <a:gd name="connsiteX2" fmla="*/ 735497 w 735497"/>
                <a:gd name="connsiteY2" fmla="*/ 527117 h 529527"/>
                <a:gd name="connsiteX0" fmla="*/ 0 w 735472"/>
                <a:gd name="connsiteY0" fmla="*/ 15669 h 572563"/>
                <a:gd name="connsiteX1" fmla="*/ 644434 w 735472"/>
                <a:gd name="connsiteY1" fmla="*/ 285444 h 572563"/>
                <a:gd name="connsiteX2" fmla="*/ 735472 w 735472"/>
                <a:gd name="connsiteY2" fmla="*/ 570153 h 572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35472" h="572563">
                  <a:moveTo>
                    <a:pt x="0" y="15669"/>
                  </a:moveTo>
                  <a:cubicBezTo>
                    <a:pt x="87127" y="0"/>
                    <a:pt x="526056" y="196900"/>
                    <a:pt x="644434" y="285444"/>
                  </a:cubicBezTo>
                  <a:cubicBezTo>
                    <a:pt x="646081" y="349282"/>
                    <a:pt x="709347" y="572563"/>
                    <a:pt x="735472" y="570153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01" name="507-cz">
              <a:extLst>
                <a:ext uri="{FF2B5EF4-FFF2-40B4-BE49-F238E27FC236}">
                  <a16:creationId xmlns:a16="http://schemas.microsoft.com/office/drawing/2014/main" id="{7AF15CD6-3EAD-4DDA-99B1-5769B9089589}"/>
                </a:ext>
              </a:extLst>
            </p:cNvPr>
            <p:cNvSpPr/>
            <p:nvPr/>
          </p:nvSpPr>
          <p:spPr>
            <a:xfrm>
              <a:off x="1752253" y="2146369"/>
              <a:ext cx="725947" cy="570778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177757"/>
                <a:gd name="connsiteY0" fmla="*/ 338062 h 570983"/>
                <a:gd name="connsiteX1" fmla="*/ 141255 w 1177757"/>
                <a:gd name="connsiteY1" fmla="*/ 82832 h 570983"/>
                <a:gd name="connsiteX2" fmla="*/ 446105 w 1177757"/>
                <a:gd name="connsiteY2" fmla="*/ 0 h 570983"/>
                <a:gd name="connsiteX3" fmla="*/ 1086694 w 1177757"/>
                <a:gd name="connsiteY3" fmla="*/ 326900 h 570983"/>
                <a:gd name="connsiteX4" fmla="*/ 1177757 w 1177757"/>
                <a:gd name="connsiteY4" fmla="*/ 568573 h 570983"/>
                <a:gd name="connsiteX0" fmla="*/ 0 w 1036502"/>
                <a:gd name="connsiteY0" fmla="*/ 82832 h 570983"/>
                <a:gd name="connsiteX1" fmla="*/ 304850 w 1036502"/>
                <a:gd name="connsiteY1" fmla="*/ 0 h 570983"/>
                <a:gd name="connsiteX2" fmla="*/ 945439 w 1036502"/>
                <a:gd name="connsiteY2" fmla="*/ 326900 h 570983"/>
                <a:gd name="connsiteX3" fmla="*/ 1036502 w 1036502"/>
                <a:gd name="connsiteY3" fmla="*/ 568573 h 570983"/>
                <a:gd name="connsiteX0" fmla="*/ 0 w 731652"/>
                <a:gd name="connsiteY0" fmla="*/ 0 h 570983"/>
                <a:gd name="connsiteX1" fmla="*/ 640589 w 731652"/>
                <a:gd name="connsiteY1" fmla="*/ 326900 h 570983"/>
                <a:gd name="connsiteX2" fmla="*/ 731652 w 731652"/>
                <a:gd name="connsiteY2" fmla="*/ 568573 h 570983"/>
                <a:gd name="connsiteX0" fmla="*/ 0 w 733116"/>
                <a:gd name="connsiteY0" fmla="*/ 0 h 518620"/>
                <a:gd name="connsiteX1" fmla="*/ 642053 w 733116"/>
                <a:gd name="connsiteY1" fmla="*/ 274537 h 518620"/>
                <a:gd name="connsiteX2" fmla="*/ 733116 w 733116"/>
                <a:gd name="connsiteY2" fmla="*/ 516210 h 518620"/>
                <a:gd name="connsiteX0" fmla="*/ 0 w 733116"/>
                <a:gd name="connsiteY0" fmla="*/ 10907 h 529527"/>
                <a:gd name="connsiteX1" fmla="*/ 642053 w 733116"/>
                <a:gd name="connsiteY1" fmla="*/ 285444 h 529527"/>
                <a:gd name="connsiteX2" fmla="*/ 733116 w 733116"/>
                <a:gd name="connsiteY2" fmla="*/ 527117 h 529527"/>
                <a:gd name="connsiteX0" fmla="*/ 0 w 733116"/>
                <a:gd name="connsiteY0" fmla="*/ 13884 h 532504"/>
                <a:gd name="connsiteX1" fmla="*/ 642053 w 733116"/>
                <a:gd name="connsiteY1" fmla="*/ 288421 h 532504"/>
                <a:gd name="connsiteX2" fmla="*/ 733116 w 733116"/>
                <a:gd name="connsiteY2" fmla="*/ 530094 h 532504"/>
                <a:gd name="connsiteX0" fmla="*/ 0 w 725947"/>
                <a:gd name="connsiteY0" fmla="*/ 13884 h 570778"/>
                <a:gd name="connsiteX1" fmla="*/ 642053 w 725947"/>
                <a:gd name="connsiteY1" fmla="*/ 288421 h 570778"/>
                <a:gd name="connsiteX2" fmla="*/ 725947 w 725947"/>
                <a:gd name="connsiteY2" fmla="*/ 568368 h 570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5947" h="570778">
                  <a:moveTo>
                    <a:pt x="0" y="13884"/>
                  </a:moveTo>
                  <a:cubicBezTo>
                    <a:pt x="88045" y="0"/>
                    <a:pt x="523675" y="199877"/>
                    <a:pt x="642053" y="288421"/>
                  </a:cubicBezTo>
                  <a:cubicBezTo>
                    <a:pt x="643700" y="352259"/>
                    <a:pt x="699822" y="570778"/>
                    <a:pt x="725947" y="568368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102" name="651">
            <a:extLst>
              <a:ext uri="{FF2B5EF4-FFF2-40B4-BE49-F238E27FC236}">
                <a16:creationId xmlns:a16="http://schemas.microsoft.com/office/drawing/2014/main" id="{35638C87-E5BF-450C-8B16-0B59E4853544}"/>
              </a:ext>
            </a:extLst>
          </p:cNvPr>
          <p:cNvGrpSpPr/>
          <p:nvPr/>
        </p:nvGrpSpPr>
        <p:grpSpPr>
          <a:xfrm>
            <a:off x="9025519" y="1654492"/>
            <a:ext cx="1099132" cy="299468"/>
            <a:chOff x="6895517" y="1991159"/>
            <a:chExt cx="1099132" cy="299468"/>
          </a:xfrm>
        </p:grpSpPr>
        <p:sp>
          <p:nvSpPr>
            <p:cNvPr id="103" name="651-ż">
              <a:extLst>
                <a:ext uri="{FF2B5EF4-FFF2-40B4-BE49-F238E27FC236}">
                  <a16:creationId xmlns:a16="http://schemas.microsoft.com/office/drawing/2014/main" id="{1548ACAB-6E00-412B-8855-6D4B90C9D438}"/>
                </a:ext>
              </a:extLst>
            </p:cNvPr>
            <p:cNvSpPr/>
            <p:nvPr/>
          </p:nvSpPr>
          <p:spPr>
            <a:xfrm>
              <a:off x="6895517" y="1991159"/>
              <a:ext cx="1099132" cy="299468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440894"/>
                <a:gd name="connsiteY0" fmla="*/ 600523 h 600523"/>
                <a:gd name="connsiteX1" fmla="*/ 263137 w 1440894"/>
                <a:gd name="connsiteY1" fmla="*/ 338062 h 600523"/>
                <a:gd name="connsiteX2" fmla="*/ 404392 w 1440894"/>
                <a:gd name="connsiteY2" fmla="*/ 82832 h 600523"/>
                <a:gd name="connsiteX3" fmla="*/ 709242 w 1440894"/>
                <a:gd name="connsiteY3" fmla="*/ 0 h 600523"/>
                <a:gd name="connsiteX4" fmla="*/ 1349831 w 1440894"/>
                <a:gd name="connsiteY4" fmla="*/ 326900 h 600523"/>
                <a:gd name="connsiteX5" fmla="*/ 1440894 w 1440894"/>
                <a:gd name="connsiteY5" fmla="*/ 568573 h 600523"/>
                <a:gd name="connsiteX0" fmla="*/ 0 w 1440894"/>
                <a:gd name="connsiteY0" fmla="*/ 600523 h 617804"/>
                <a:gd name="connsiteX1" fmla="*/ 263137 w 1440894"/>
                <a:gd name="connsiteY1" fmla="*/ 338062 h 617804"/>
                <a:gd name="connsiteX2" fmla="*/ 404392 w 1440894"/>
                <a:gd name="connsiteY2" fmla="*/ 82832 h 617804"/>
                <a:gd name="connsiteX3" fmla="*/ 709242 w 1440894"/>
                <a:gd name="connsiteY3" fmla="*/ 0 h 617804"/>
                <a:gd name="connsiteX4" fmla="*/ 1349831 w 1440894"/>
                <a:gd name="connsiteY4" fmla="*/ 326900 h 617804"/>
                <a:gd name="connsiteX5" fmla="*/ 1440894 w 1440894"/>
                <a:gd name="connsiteY5" fmla="*/ 568573 h 617804"/>
                <a:gd name="connsiteX0" fmla="*/ 0 w 1527165"/>
                <a:gd name="connsiteY0" fmla="*/ 576063 h 593344"/>
                <a:gd name="connsiteX1" fmla="*/ 349408 w 1527165"/>
                <a:gd name="connsiteY1" fmla="*/ 338062 h 593344"/>
                <a:gd name="connsiteX2" fmla="*/ 490663 w 1527165"/>
                <a:gd name="connsiteY2" fmla="*/ 82832 h 593344"/>
                <a:gd name="connsiteX3" fmla="*/ 795513 w 1527165"/>
                <a:gd name="connsiteY3" fmla="*/ 0 h 593344"/>
                <a:gd name="connsiteX4" fmla="*/ 1436102 w 1527165"/>
                <a:gd name="connsiteY4" fmla="*/ 326900 h 593344"/>
                <a:gd name="connsiteX5" fmla="*/ 1527165 w 1527165"/>
                <a:gd name="connsiteY5" fmla="*/ 568573 h 593344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471851"/>
                <a:gd name="connsiteY0" fmla="*/ 570904 h 678370"/>
                <a:gd name="connsiteX1" fmla="*/ 148185 w 1471851"/>
                <a:gd name="connsiteY1" fmla="*/ 639563 h 678370"/>
                <a:gd name="connsiteX2" fmla="*/ 294094 w 1471851"/>
                <a:gd name="connsiteY2" fmla="*/ 338062 h 678370"/>
                <a:gd name="connsiteX3" fmla="*/ 435349 w 1471851"/>
                <a:gd name="connsiteY3" fmla="*/ 82832 h 678370"/>
                <a:gd name="connsiteX4" fmla="*/ 740199 w 1471851"/>
                <a:gd name="connsiteY4" fmla="*/ 0 h 678370"/>
                <a:gd name="connsiteX5" fmla="*/ 1380788 w 1471851"/>
                <a:gd name="connsiteY5" fmla="*/ 326900 h 678370"/>
                <a:gd name="connsiteX6" fmla="*/ 1471851 w 1471851"/>
                <a:gd name="connsiteY6" fmla="*/ 568573 h 678370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294094 w 1471851"/>
                <a:gd name="connsiteY2" fmla="*/ 338062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740199 w 1471851"/>
                <a:gd name="connsiteY3" fmla="*/ 0 h 641085"/>
                <a:gd name="connsiteX4" fmla="*/ 1380788 w 1471851"/>
                <a:gd name="connsiteY4" fmla="*/ 326900 h 641085"/>
                <a:gd name="connsiteX5" fmla="*/ 1471851 w 1471851"/>
                <a:gd name="connsiteY5" fmla="*/ 568573 h 641085"/>
                <a:gd name="connsiteX0" fmla="*/ 0 w 1471851"/>
                <a:gd name="connsiteY0" fmla="*/ 279822 h 350003"/>
                <a:gd name="connsiteX1" fmla="*/ 456582 w 1471851"/>
                <a:gd name="connsiteY1" fmla="*/ 140345 h 350003"/>
                <a:gd name="connsiteX2" fmla="*/ 784706 w 1471851"/>
                <a:gd name="connsiteY2" fmla="*/ 62582 h 350003"/>
                <a:gd name="connsiteX3" fmla="*/ 1380788 w 1471851"/>
                <a:gd name="connsiteY3" fmla="*/ 35818 h 350003"/>
                <a:gd name="connsiteX4" fmla="*/ 1471851 w 1471851"/>
                <a:gd name="connsiteY4" fmla="*/ 277491 h 350003"/>
                <a:gd name="connsiteX0" fmla="*/ 0 w 1471851"/>
                <a:gd name="connsiteY0" fmla="*/ 230295 h 300476"/>
                <a:gd name="connsiteX1" fmla="*/ 456582 w 1471851"/>
                <a:gd name="connsiteY1" fmla="*/ 90818 h 300476"/>
                <a:gd name="connsiteX2" fmla="*/ 784706 w 1471851"/>
                <a:gd name="connsiteY2" fmla="*/ 13055 h 300476"/>
                <a:gd name="connsiteX3" fmla="*/ 1269911 w 1471851"/>
                <a:gd name="connsiteY3" fmla="*/ 169151 h 300476"/>
                <a:gd name="connsiteX4" fmla="*/ 1471851 w 1471851"/>
                <a:gd name="connsiteY4" fmla="*/ 227964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05168 h 275349"/>
                <a:gd name="connsiteX1" fmla="*/ 456582 w 1419935"/>
                <a:gd name="connsiteY1" fmla="*/ 65691 h 275349"/>
                <a:gd name="connsiteX2" fmla="*/ 773643 w 1419935"/>
                <a:gd name="connsiteY2" fmla="*/ 13055 h 275349"/>
                <a:gd name="connsiteX3" fmla="*/ 1269911 w 1419935"/>
                <a:gd name="connsiteY3" fmla="*/ 144024 h 275349"/>
                <a:gd name="connsiteX4" fmla="*/ 1419935 w 1419935"/>
                <a:gd name="connsiteY4" fmla="*/ 135765 h 275349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02520 w 1419935"/>
                <a:gd name="connsiteY3" fmla="*/ 778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192113"/>
                <a:gd name="connsiteX1" fmla="*/ 271464 w 1419935"/>
                <a:gd name="connsiteY1" fmla="*/ 146869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203800"/>
                <a:gd name="connsiteX1" fmla="*/ 233438 w 1419935"/>
                <a:gd name="connsiteY1" fmla="*/ 118468 h 203800"/>
                <a:gd name="connsiteX2" fmla="*/ 456582 w 1419935"/>
                <a:gd name="connsiteY2" fmla="*/ 52636 h 203800"/>
                <a:gd name="connsiteX3" fmla="*/ 773643 w 1419935"/>
                <a:gd name="connsiteY3" fmla="*/ 0 h 203800"/>
                <a:gd name="connsiteX4" fmla="*/ 1117750 w 1419935"/>
                <a:gd name="connsiteY4" fmla="*/ 33312 h 203800"/>
                <a:gd name="connsiteX5" fmla="*/ 1269911 w 1419935"/>
                <a:gd name="connsiteY5" fmla="*/ 130969 h 203800"/>
                <a:gd name="connsiteX6" fmla="*/ 1419935 w 1419935"/>
                <a:gd name="connsiteY6" fmla="*/ 122710 h 203800"/>
                <a:gd name="connsiteX0" fmla="*/ 0 w 1408054"/>
                <a:gd name="connsiteY0" fmla="*/ 215529 h 215529"/>
                <a:gd name="connsiteX1" fmla="*/ 221557 w 1408054"/>
                <a:gd name="connsiteY1" fmla="*/ 118468 h 215529"/>
                <a:gd name="connsiteX2" fmla="*/ 444701 w 1408054"/>
                <a:gd name="connsiteY2" fmla="*/ 52636 h 215529"/>
                <a:gd name="connsiteX3" fmla="*/ 761762 w 1408054"/>
                <a:gd name="connsiteY3" fmla="*/ 0 h 215529"/>
                <a:gd name="connsiteX4" fmla="*/ 1105869 w 1408054"/>
                <a:gd name="connsiteY4" fmla="*/ 33312 h 215529"/>
                <a:gd name="connsiteX5" fmla="*/ 1258030 w 1408054"/>
                <a:gd name="connsiteY5" fmla="*/ 130969 h 215529"/>
                <a:gd name="connsiteX6" fmla="*/ 1408054 w 1408054"/>
                <a:gd name="connsiteY6" fmla="*/ 122710 h 215529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195272 h 195272"/>
                <a:gd name="connsiteX1" fmla="*/ 221557 w 1408054"/>
                <a:gd name="connsiteY1" fmla="*/ 98211 h 195272"/>
                <a:gd name="connsiteX2" fmla="*/ 444701 w 1408054"/>
                <a:gd name="connsiteY2" fmla="*/ 32379 h 195272"/>
                <a:gd name="connsiteX3" fmla="*/ 1105869 w 1408054"/>
                <a:gd name="connsiteY3" fmla="*/ 13055 h 195272"/>
                <a:gd name="connsiteX4" fmla="*/ 1258030 w 1408054"/>
                <a:gd name="connsiteY4" fmla="*/ 110712 h 195272"/>
                <a:gd name="connsiteX5" fmla="*/ 1408054 w 1408054"/>
                <a:gd name="connsiteY5" fmla="*/ 102453 h 195272"/>
                <a:gd name="connsiteX0" fmla="*/ 0 w 1408054"/>
                <a:gd name="connsiteY0" fmla="*/ 162893 h 162893"/>
                <a:gd name="connsiteX1" fmla="*/ 221557 w 1408054"/>
                <a:gd name="connsiteY1" fmla="*/ 65832 h 162893"/>
                <a:gd name="connsiteX2" fmla="*/ 444701 w 1408054"/>
                <a:gd name="connsiteY2" fmla="*/ 0 h 162893"/>
                <a:gd name="connsiteX3" fmla="*/ 1258030 w 1408054"/>
                <a:gd name="connsiteY3" fmla="*/ 78333 h 162893"/>
                <a:gd name="connsiteX4" fmla="*/ 1408054 w 1408054"/>
                <a:gd name="connsiteY4" fmla="*/ 70074 h 162893"/>
                <a:gd name="connsiteX0" fmla="*/ 0 w 1258030"/>
                <a:gd name="connsiteY0" fmla="*/ 162893 h 162893"/>
                <a:gd name="connsiteX1" fmla="*/ 221557 w 1258030"/>
                <a:gd name="connsiteY1" fmla="*/ 65832 h 162893"/>
                <a:gd name="connsiteX2" fmla="*/ 444701 w 1258030"/>
                <a:gd name="connsiteY2" fmla="*/ 0 h 162893"/>
                <a:gd name="connsiteX3" fmla="*/ 1258030 w 1258030"/>
                <a:gd name="connsiteY3" fmla="*/ 78333 h 162893"/>
                <a:gd name="connsiteX0" fmla="*/ 0 w 1499256"/>
                <a:gd name="connsiteY0" fmla="*/ 547362 h 547362"/>
                <a:gd name="connsiteX1" fmla="*/ 221557 w 1499256"/>
                <a:gd name="connsiteY1" fmla="*/ 450301 h 547362"/>
                <a:gd name="connsiteX2" fmla="*/ 444701 w 1499256"/>
                <a:gd name="connsiteY2" fmla="*/ 384469 h 547362"/>
                <a:gd name="connsiteX3" fmla="*/ 1499256 w 1499256"/>
                <a:gd name="connsiteY3" fmla="*/ 11679 h 547362"/>
                <a:gd name="connsiteX0" fmla="*/ 0 w 1499256"/>
                <a:gd name="connsiteY0" fmla="*/ 535683 h 535683"/>
                <a:gd name="connsiteX1" fmla="*/ 221557 w 1499256"/>
                <a:gd name="connsiteY1" fmla="*/ 438622 h 535683"/>
                <a:gd name="connsiteX2" fmla="*/ 444701 w 1499256"/>
                <a:gd name="connsiteY2" fmla="*/ 372790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221557 w 1499256"/>
                <a:gd name="connsiteY1" fmla="*/ 438622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7694"/>
                <a:gd name="connsiteY0" fmla="*/ 504752 h 504752"/>
                <a:gd name="connsiteX1" fmla="*/ 930351 w 1497694"/>
                <a:gd name="connsiteY1" fmla="*/ 299468 h 504752"/>
                <a:gd name="connsiteX2" fmla="*/ 1132734 w 1497694"/>
                <a:gd name="connsiteY2" fmla="*/ 241350 h 504752"/>
                <a:gd name="connsiteX3" fmla="*/ 1497694 w 1497694"/>
                <a:gd name="connsiteY3" fmla="*/ 0 h 504752"/>
                <a:gd name="connsiteX0" fmla="*/ 0 w 1497694"/>
                <a:gd name="connsiteY0" fmla="*/ 504752 h 504752"/>
                <a:gd name="connsiteX1" fmla="*/ 930351 w 1497694"/>
                <a:gd name="connsiteY1" fmla="*/ 299468 h 504752"/>
                <a:gd name="connsiteX2" fmla="*/ 1132734 w 1497694"/>
                <a:gd name="connsiteY2" fmla="*/ 241350 h 504752"/>
                <a:gd name="connsiteX3" fmla="*/ 1497694 w 1497694"/>
                <a:gd name="connsiteY3" fmla="*/ 0 h 504752"/>
                <a:gd name="connsiteX0" fmla="*/ 0 w 1497694"/>
                <a:gd name="connsiteY0" fmla="*/ 504752 h 504752"/>
                <a:gd name="connsiteX1" fmla="*/ 758131 w 1497694"/>
                <a:gd name="connsiteY1" fmla="*/ 369192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51191 h 551220"/>
                <a:gd name="connsiteX1" fmla="*/ 663775 w 1497694"/>
                <a:gd name="connsiteY1" fmla="*/ 47282 h 551220"/>
                <a:gd name="connsiteX2" fmla="*/ 796182 w 1497694"/>
                <a:gd name="connsiteY2" fmla="*/ 267497 h 551220"/>
                <a:gd name="connsiteX3" fmla="*/ 930351 w 1497694"/>
                <a:gd name="connsiteY3" fmla="*/ 345907 h 551220"/>
                <a:gd name="connsiteX4" fmla="*/ 1132734 w 1497694"/>
                <a:gd name="connsiteY4" fmla="*/ 287789 h 551220"/>
                <a:gd name="connsiteX5" fmla="*/ 1497694 w 1497694"/>
                <a:gd name="connsiteY5" fmla="*/ 46439 h 551220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087226"/>
                <a:gd name="connsiteY0" fmla="*/ 260227 h 320775"/>
                <a:gd name="connsiteX1" fmla="*/ 385714 w 1087226"/>
                <a:gd name="connsiteY1" fmla="*/ 221058 h 320775"/>
                <a:gd name="connsiteX2" fmla="*/ 519883 w 1087226"/>
                <a:gd name="connsiteY2" fmla="*/ 299468 h 320775"/>
                <a:gd name="connsiteX3" fmla="*/ 722266 w 1087226"/>
                <a:gd name="connsiteY3" fmla="*/ 241350 h 320775"/>
                <a:gd name="connsiteX4" fmla="*/ 1087226 w 1087226"/>
                <a:gd name="connsiteY4" fmla="*/ 0 h 320775"/>
                <a:gd name="connsiteX0" fmla="*/ 0 w 1087226"/>
                <a:gd name="connsiteY0" fmla="*/ 260227 h 320775"/>
                <a:gd name="connsiteX1" fmla="*/ 306513 w 1087226"/>
                <a:gd name="connsiteY1" fmla="*/ 243134 h 320775"/>
                <a:gd name="connsiteX2" fmla="*/ 519883 w 1087226"/>
                <a:gd name="connsiteY2" fmla="*/ 299468 h 320775"/>
                <a:gd name="connsiteX3" fmla="*/ 722266 w 1087226"/>
                <a:gd name="connsiteY3" fmla="*/ 241350 h 320775"/>
                <a:gd name="connsiteX4" fmla="*/ 1087226 w 1087226"/>
                <a:gd name="connsiteY4" fmla="*/ 0 h 320775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993638"/>
                <a:gd name="connsiteY0" fmla="*/ 211386 h 299468"/>
                <a:gd name="connsiteX1" fmla="*/ 212925 w 993638"/>
                <a:gd name="connsiteY1" fmla="*/ 243134 h 299468"/>
                <a:gd name="connsiteX2" fmla="*/ 426295 w 993638"/>
                <a:gd name="connsiteY2" fmla="*/ 299468 h 299468"/>
                <a:gd name="connsiteX3" fmla="*/ 628678 w 993638"/>
                <a:gd name="connsiteY3" fmla="*/ 241350 h 299468"/>
                <a:gd name="connsiteX4" fmla="*/ 993638 w 993638"/>
                <a:gd name="connsiteY4" fmla="*/ 0 h 299468"/>
                <a:gd name="connsiteX0" fmla="*/ 0 w 1099132"/>
                <a:gd name="connsiteY0" fmla="*/ 264418 h 299468"/>
                <a:gd name="connsiteX1" fmla="*/ 318419 w 1099132"/>
                <a:gd name="connsiteY1" fmla="*/ 243134 h 299468"/>
                <a:gd name="connsiteX2" fmla="*/ 531789 w 1099132"/>
                <a:gd name="connsiteY2" fmla="*/ 299468 h 299468"/>
                <a:gd name="connsiteX3" fmla="*/ 734172 w 1099132"/>
                <a:gd name="connsiteY3" fmla="*/ 241350 h 299468"/>
                <a:gd name="connsiteX4" fmla="*/ 1099132 w 1099132"/>
                <a:gd name="connsiteY4" fmla="*/ 0 h 299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132" h="299468">
                  <a:moveTo>
                    <a:pt x="0" y="264418"/>
                  </a:moveTo>
                  <a:cubicBezTo>
                    <a:pt x="165871" y="205315"/>
                    <a:pt x="250178" y="163122"/>
                    <a:pt x="318419" y="243134"/>
                  </a:cubicBezTo>
                  <a:cubicBezTo>
                    <a:pt x="363942" y="242976"/>
                    <a:pt x="383533" y="219819"/>
                    <a:pt x="531789" y="299468"/>
                  </a:cubicBezTo>
                  <a:cubicBezTo>
                    <a:pt x="523075" y="247064"/>
                    <a:pt x="658774" y="290306"/>
                    <a:pt x="734172" y="241350"/>
                  </a:cubicBezTo>
                  <a:cubicBezTo>
                    <a:pt x="812536" y="31551"/>
                    <a:pt x="992499" y="19227"/>
                    <a:pt x="1099132" y="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04" name="651-cz">
              <a:extLst>
                <a:ext uri="{FF2B5EF4-FFF2-40B4-BE49-F238E27FC236}">
                  <a16:creationId xmlns:a16="http://schemas.microsoft.com/office/drawing/2014/main" id="{8B90A2F3-A7AE-4CD2-BA95-EAE3BBF9B719}"/>
                </a:ext>
              </a:extLst>
            </p:cNvPr>
            <p:cNvSpPr/>
            <p:nvPr/>
          </p:nvSpPr>
          <p:spPr>
            <a:xfrm>
              <a:off x="6895517" y="1991159"/>
              <a:ext cx="1099132" cy="299468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440894"/>
                <a:gd name="connsiteY0" fmla="*/ 600523 h 600523"/>
                <a:gd name="connsiteX1" fmla="*/ 263137 w 1440894"/>
                <a:gd name="connsiteY1" fmla="*/ 338062 h 600523"/>
                <a:gd name="connsiteX2" fmla="*/ 404392 w 1440894"/>
                <a:gd name="connsiteY2" fmla="*/ 82832 h 600523"/>
                <a:gd name="connsiteX3" fmla="*/ 709242 w 1440894"/>
                <a:gd name="connsiteY3" fmla="*/ 0 h 600523"/>
                <a:gd name="connsiteX4" fmla="*/ 1349831 w 1440894"/>
                <a:gd name="connsiteY4" fmla="*/ 326900 h 600523"/>
                <a:gd name="connsiteX5" fmla="*/ 1440894 w 1440894"/>
                <a:gd name="connsiteY5" fmla="*/ 568573 h 600523"/>
                <a:gd name="connsiteX0" fmla="*/ 0 w 1440894"/>
                <a:gd name="connsiteY0" fmla="*/ 600523 h 617804"/>
                <a:gd name="connsiteX1" fmla="*/ 263137 w 1440894"/>
                <a:gd name="connsiteY1" fmla="*/ 338062 h 617804"/>
                <a:gd name="connsiteX2" fmla="*/ 404392 w 1440894"/>
                <a:gd name="connsiteY2" fmla="*/ 82832 h 617804"/>
                <a:gd name="connsiteX3" fmla="*/ 709242 w 1440894"/>
                <a:gd name="connsiteY3" fmla="*/ 0 h 617804"/>
                <a:gd name="connsiteX4" fmla="*/ 1349831 w 1440894"/>
                <a:gd name="connsiteY4" fmla="*/ 326900 h 617804"/>
                <a:gd name="connsiteX5" fmla="*/ 1440894 w 1440894"/>
                <a:gd name="connsiteY5" fmla="*/ 568573 h 617804"/>
                <a:gd name="connsiteX0" fmla="*/ 0 w 1527165"/>
                <a:gd name="connsiteY0" fmla="*/ 576063 h 593344"/>
                <a:gd name="connsiteX1" fmla="*/ 349408 w 1527165"/>
                <a:gd name="connsiteY1" fmla="*/ 338062 h 593344"/>
                <a:gd name="connsiteX2" fmla="*/ 490663 w 1527165"/>
                <a:gd name="connsiteY2" fmla="*/ 82832 h 593344"/>
                <a:gd name="connsiteX3" fmla="*/ 795513 w 1527165"/>
                <a:gd name="connsiteY3" fmla="*/ 0 h 593344"/>
                <a:gd name="connsiteX4" fmla="*/ 1436102 w 1527165"/>
                <a:gd name="connsiteY4" fmla="*/ 326900 h 593344"/>
                <a:gd name="connsiteX5" fmla="*/ 1527165 w 1527165"/>
                <a:gd name="connsiteY5" fmla="*/ 568573 h 593344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527165"/>
                <a:gd name="connsiteY0" fmla="*/ 576063 h 679230"/>
                <a:gd name="connsiteX1" fmla="*/ 203499 w 1527165"/>
                <a:gd name="connsiteY1" fmla="*/ 639563 h 679230"/>
                <a:gd name="connsiteX2" fmla="*/ 349408 w 1527165"/>
                <a:gd name="connsiteY2" fmla="*/ 338062 h 679230"/>
                <a:gd name="connsiteX3" fmla="*/ 490663 w 1527165"/>
                <a:gd name="connsiteY3" fmla="*/ 82832 h 679230"/>
                <a:gd name="connsiteX4" fmla="*/ 795513 w 1527165"/>
                <a:gd name="connsiteY4" fmla="*/ 0 h 679230"/>
                <a:gd name="connsiteX5" fmla="*/ 1436102 w 1527165"/>
                <a:gd name="connsiteY5" fmla="*/ 326900 h 679230"/>
                <a:gd name="connsiteX6" fmla="*/ 1527165 w 1527165"/>
                <a:gd name="connsiteY6" fmla="*/ 568573 h 679230"/>
                <a:gd name="connsiteX0" fmla="*/ 0 w 1471851"/>
                <a:gd name="connsiteY0" fmla="*/ 570904 h 678370"/>
                <a:gd name="connsiteX1" fmla="*/ 148185 w 1471851"/>
                <a:gd name="connsiteY1" fmla="*/ 639563 h 678370"/>
                <a:gd name="connsiteX2" fmla="*/ 294094 w 1471851"/>
                <a:gd name="connsiteY2" fmla="*/ 338062 h 678370"/>
                <a:gd name="connsiteX3" fmla="*/ 435349 w 1471851"/>
                <a:gd name="connsiteY3" fmla="*/ 82832 h 678370"/>
                <a:gd name="connsiteX4" fmla="*/ 740199 w 1471851"/>
                <a:gd name="connsiteY4" fmla="*/ 0 h 678370"/>
                <a:gd name="connsiteX5" fmla="*/ 1380788 w 1471851"/>
                <a:gd name="connsiteY5" fmla="*/ 326900 h 678370"/>
                <a:gd name="connsiteX6" fmla="*/ 1471851 w 1471851"/>
                <a:gd name="connsiteY6" fmla="*/ 568573 h 678370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294094 w 1471851"/>
                <a:gd name="connsiteY2" fmla="*/ 338062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435349 w 1471851"/>
                <a:gd name="connsiteY3" fmla="*/ 82832 h 641085"/>
                <a:gd name="connsiteX4" fmla="*/ 740199 w 1471851"/>
                <a:gd name="connsiteY4" fmla="*/ 0 h 641085"/>
                <a:gd name="connsiteX5" fmla="*/ 1380788 w 1471851"/>
                <a:gd name="connsiteY5" fmla="*/ 326900 h 641085"/>
                <a:gd name="connsiteX6" fmla="*/ 1471851 w 1471851"/>
                <a:gd name="connsiteY6" fmla="*/ 568573 h 641085"/>
                <a:gd name="connsiteX0" fmla="*/ 0 w 1471851"/>
                <a:gd name="connsiteY0" fmla="*/ 570904 h 641085"/>
                <a:gd name="connsiteX1" fmla="*/ 456582 w 1471851"/>
                <a:gd name="connsiteY1" fmla="*/ 431427 h 641085"/>
                <a:gd name="connsiteX2" fmla="*/ 784706 w 1471851"/>
                <a:gd name="connsiteY2" fmla="*/ 353664 h 641085"/>
                <a:gd name="connsiteX3" fmla="*/ 740199 w 1471851"/>
                <a:gd name="connsiteY3" fmla="*/ 0 h 641085"/>
                <a:gd name="connsiteX4" fmla="*/ 1380788 w 1471851"/>
                <a:gd name="connsiteY4" fmla="*/ 326900 h 641085"/>
                <a:gd name="connsiteX5" fmla="*/ 1471851 w 1471851"/>
                <a:gd name="connsiteY5" fmla="*/ 568573 h 641085"/>
                <a:gd name="connsiteX0" fmla="*/ 0 w 1471851"/>
                <a:gd name="connsiteY0" fmla="*/ 279822 h 350003"/>
                <a:gd name="connsiteX1" fmla="*/ 456582 w 1471851"/>
                <a:gd name="connsiteY1" fmla="*/ 140345 h 350003"/>
                <a:gd name="connsiteX2" fmla="*/ 784706 w 1471851"/>
                <a:gd name="connsiteY2" fmla="*/ 62582 h 350003"/>
                <a:gd name="connsiteX3" fmla="*/ 1380788 w 1471851"/>
                <a:gd name="connsiteY3" fmla="*/ 35818 h 350003"/>
                <a:gd name="connsiteX4" fmla="*/ 1471851 w 1471851"/>
                <a:gd name="connsiteY4" fmla="*/ 277491 h 350003"/>
                <a:gd name="connsiteX0" fmla="*/ 0 w 1471851"/>
                <a:gd name="connsiteY0" fmla="*/ 230295 h 300476"/>
                <a:gd name="connsiteX1" fmla="*/ 456582 w 1471851"/>
                <a:gd name="connsiteY1" fmla="*/ 90818 h 300476"/>
                <a:gd name="connsiteX2" fmla="*/ 784706 w 1471851"/>
                <a:gd name="connsiteY2" fmla="*/ 13055 h 300476"/>
                <a:gd name="connsiteX3" fmla="*/ 1269911 w 1471851"/>
                <a:gd name="connsiteY3" fmla="*/ 169151 h 300476"/>
                <a:gd name="connsiteX4" fmla="*/ 1471851 w 1471851"/>
                <a:gd name="connsiteY4" fmla="*/ 227964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30295 h 300476"/>
                <a:gd name="connsiteX1" fmla="*/ 456582 w 1419935"/>
                <a:gd name="connsiteY1" fmla="*/ 90818 h 300476"/>
                <a:gd name="connsiteX2" fmla="*/ 784706 w 1419935"/>
                <a:gd name="connsiteY2" fmla="*/ 13055 h 300476"/>
                <a:gd name="connsiteX3" fmla="*/ 1269911 w 1419935"/>
                <a:gd name="connsiteY3" fmla="*/ 169151 h 300476"/>
                <a:gd name="connsiteX4" fmla="*/ 1419935 w 1419935"/>
                <a:gd name="connsiteY4" fmla="*/ 160892 h 300476"/>
                <a:gd name="connsiteX0" fmla="*/ 0 w 1419935"/>
                <a:gd name="connsiteY0" fmla="*/ 205168 h 275349"/>
                <a:gd name="connsiteX1" fmla="*/ 456582 w 1419935"/>
                <a:gd name="connsiteY1" fmla="*/ 65691 h 275349"/>
                <a:gd name="connsiteX2" fmla="*/ 773643 w 1419935"/>
                <a:gd name="connsiteY2" fmla="*/ 13055 h 275349"/>
                <a:gd name="connsiteX3" fmla="*/ 1269911 w 1419935"/>
                <a:gd name="connsiteY3" fmla="*/ 144024 h 275349"/>
                <a:gd name="connsiteX4" fmla="*/ 1419935 w 1419935"/>
                <a:gd name="connsiteY4" fmla="*/ 135765 h 275349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269911 w 1419935"/>
                <a:gd name="connsiteY3" fmla="*/ 130969 h 262294"/>
                <a:gd name="connsiteX4" fmla="*/ 1419935 w 1419935"/>
                <a:gd name="connsiteY4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02520 w 1419935"/>
                <a:gd name="connsiteY3" fmla="*/ 778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62294"/>
                <a:gd name="connsiteX1" fmla="*/ 456582 w 1419935"/>
                <a:gd name="connsiteY1" fmla="*/ 52636 h 262294"/>
                <a:gd name="connsiteX2" fmla="*/ 773643 w 1419935"/>
                <a:gd name="connsiteY2" fmla="*/ 0 h 262294"/>
                <a:gd name="connsiteX3" fmla="*/ 1117750 w 1419935"/>
                <a:gd name="connsiteY3" fmla="*/ 33312 h 262294"/>
                <a:gd name="connsiteX4" fmla="*/ 1269911 w 1419935"/>
                <a:gd name="connsiteY4" fmla="*/ 130969 h 262294"/>
                <a:gd name="connsiteX5" fmla="*/ 1419935 w 1419935"/>
                <a:gd name="connsiteY5" fmla="*/ 122710 h 262294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208939"/>
                <a:gd name="connsiteX1" fmla="*/ 456582 w 1419935"/>
                <a:gd name="connsiteY1" fmla="*/ 52636 h 208939"/>
                <a:gd name="connsiteX2" fmla="*/ 773643 w 1419935"/>
                <a:gd name="connsiteY2" fmla="*/ 0 h 208939"/>
                <a:gd name="connsiteX3" fmla="*/ 1117750 w 1419935"/>
                <a:gd name="connsiteY3" fmla="*/ 33312 h 208939"/>
                <a:gd name="connsiteX4" fmla="*/ 1269911 w 1419935"/>
                <a:gd name="connsiteY4" fmla="*/ 130969 h 208939"/>
                <a:gd name="connsiteX5" fmla="*/ 1419935 w 1419935"/>
                <a:gd name="connsiteY5" fmla="*/ 122710 h 208939"/>
                <a:gd name="connsiteX0" fmla="*/ 0 w 1419935"/>
                <a:gd name="connsiteY0" fmla="*/ 192113 h 192113"/>
                <a:gd name="connsiteX1" fmla="*/ 271464 w 1419935"/>
                <a:gd name="connsiteY1" fmla="*/ 146869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192113"/>
                <a:gd name="connsiteX1" fmla="*/ 233438 w 1419935"/>
                <a:gd name="connsiteY1" fmla="*/ 118468 h 192113"/>
                <a:gd name="connsiteX2" fmla="*/ 456582 w 1419935"/>
                <a:gd name="connsiteY2" fmla="*/ 52636 h 192113"/>
                <a:gd name="connsiteX3" fmla="*/ 773643 w 1419935"/>
                <a:gd name="connsiteY3" fmla="*/ 0 h 192113"/>
                <a:gd name="connsiteX4" fmla="*/ 1117750 w 1419935"/>
                <a:gd name="connsiteY4" fmla="*/ 33312 h 192113"/>
                <a:gd name="connsiteX5" fmla="*/ 1269911 w 1419935"/>
                <a:gd name="connsiteY5" fmla="*/ 130969 h 192113"/>
                <a:gd name="connsiteX6" fmla="*/ 1419935 w 1419935"/>
                <a:gd name="connsiteY6" fmla="*/ 122710 h 192113"/>
                <a:gd name="connsiteX0" fmla="*/ 0 w 1419935"/>
                <a:gd name="connsiteY0" fmla="*/ 192113 h 203800"/>
                <a:gd name="connsiteX1" fmla="*/ 233438 w 1419935"/>
                <a:gd name="connsiteY1" fmla="*/ 118468 h 203800"/>
                <a:gd name="connsiteX2" fmla="*/ 456582 w 1419935"/>
                <a:gd name="connsiteY2" fmla="*/ 52636 h 203800"/>
                <a:gd name="connsiteX3" fmla="*/ 773643 w 1419935"/>
                <a:gd name="connsiteY3" fmla="*/ 0 h 203800"/>
                <a:gd name="connsiteX4" fmla="*/ 1117750 w 1419935"/>
                <a:gd name="connsiteY4" fmla="*/ 33312 h 203800"/>
                <a:gd name="connsiteX5" fmla="*/ 1269911 w 1419935"/>
                <a:gd name="connsiteY5" fmla="*/ 130969 h 203800"/>
                <a:gd name="connsiteX6" fmla="*/ 1419935 w 1419935"/>
                <a:gd name="connsiteY6" fmla="*/ 122710 h 203800"/>
                <a:gd name="connsiteX0" fmla="*/ 0 w 1408054"/>
                <a:gd name="connsiteY0" fmla="*/ 215529 h 215529"/>
                <a:gd name="connsiteX1" fmla="*/ 221557 w 1408054"/>
                <a:gd name="connsiteY1" fmla="*/ 118468 h 215529"/>
                <a:gd name="connsiteX2" fmla="*/ 444701 w 1408054"/>
                <a:gd name="connsiteY2" fmla="*/ 52636 h 215529"/>
                <a:gd name="connsiteX3" fmla="*/ 761762 w 1408054"/>
                <a:gd name="connsiteY3" fmla="*/ 0 h 215529"/>
                <a:gd name="connsiteX4" fmla="*/ 1105869 w 1408054"/>
                <a:gd name="connsiteY4" fmla="*/ 33312 h 215529"/>
                <a:gd name="connsiteX5" fmla="*/ 1258030 w 1408054"/>
                <a:gd name="connsiteY5" fmla="*/ 130969 h 215529"/>
                <a:gd name="connsiteX6" fmla="*/ 1408054 w 1408054"/>
                <a:gd name="connsiteY6" fmla="*/ 122710 h 215529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221358 h 221358"/>
                <a:gd name="connsiteX1" fmla="*/ 221557 w 1408054"/>
                <a:gd name="connsiteY1" fmla="*/ 124297 h 221358"/>
                <a:gd name="connsiteX2" fmla="*/ 444701 w 1408054"/>
                <a:gd name="connsiteY2" fmla="*/ 58465 h 221358"/>
                <a:gd name="connsiteX3" fmla="*/ 786418 w 1408054"/>
                <a:gd name="connsiteY3" fmla="*/ 0 h 221358"/>
                <a:gd name="connsiteX4" fmla="*/ 1105869 w 1408054"/>
                <a:gd name="connsiteY4" fmla="*/ 39141 h 221358"/>
                <a:gd name="connsiteX5" fmla="*/ 1258030 w 1408054"/>
                <a:gd name="connsiteY5" fmla="*/ 136798 h 221358"/>
                <a:gd name="connsiteX6" fmla="*/ 1408054 w 1408054"/>
                <a:gd name="connsiteY6" fmla="*/ 128539 h 221358"/>
                <a:gd name="connsiteX0" fmla="*/ 0 w 1408054"/>
                <a:gd name="connsiteY0" fmla="*/ 195272 h 195272"/>
                <a:gd name="connsiteX1" fmla="*/ 221557 w 1408054"/>
                <a:gd name="connsiteY1" fmla="*/ 98211 h 195272"/>
                <a:gd name="connsiteX2" fmla="*/ 444701 w 1408054"/>
                <a:gd name="connsiteY2" fmla="*/ 32379 h 195272"/>
                <a:gd name="connsiteX3" fmla="*/ 1105869 w 1408054"/>
                <a:gd name="connsiteY3" fmla="*/ 13055 h 195272"/>
                <a:gd name="connsiteX4" fmla="*/ 1258030 w 1408054"/>
                <a:gd name="connsiteY4" fmla="*/ 110712 h 195272"/>
                <a:gd name="connsiteX5" fmla="*/ 1408054 w 1408054"/>
                <a:gd name="connsiteY5" fmla="*/ 102453 h 195272"/>
                <a:gd name="connsiteX0" fmla="*/ 0 w 1408054"/>
                <a:gd name="connsiteY0" fmla="*/ 162893 h 162893"/>
                <a:gd name="connsiteX1" fmla="*/ 221557 w 1408054"/>
                <a:gd name="connsiteY1" fmla="*/ 65832 h 162893"/>
                <a:gd name="connsiteX2" fmla="*/ 444701 w 1408054"/>
                <a:gd name="connsiteY2" fmla="*/ 0 h 162893"/>
                <a:gd name="connsiteX3" fmla="*/ 1258030 w 1408054"/>
                <a:gd name="connsiteY3" fmla="*/ 78333 h 162893"/>
                <a:gd name="connsiteX4" fmla="*/ 1408054 w 1408054"/>
                <a:gd name="connsiteY4" fmla="*/ 70074 h 162893"/>
                <a:gd name="connsiteX0" fmla="*/ 0 w 1258030"/>
                <a:gd name="connsiteY0" fmla="*/ 162893 h 162893"/>
                <a:gd name="connsiteX1" fmla="*/ 221557 w 1258030"/>
                <a:gd name="connsiteY1" fmla="*/ 65832 h 162893"/>
                <a:gd name="connsiteX2" fmla="*/ 444701 w 1258030"/>
                <a:gd name="connsiteY2" fmla="*/ 0 h 162893"/>
                <a:gd name="connsiteX3" fmla="*/ 1258030 w 1258030"/>
                <a:gd name="connsiteY3" fmla="*/ 78333 h 162893"/>
                <a:gd name="connsiteX0" fmla="*/ 0 w 1499256"/>
                <a:gd name="connsiteY0" fmla="*/ 547362 h 547362"/>
                <a:gd name="connsiteX1" fmla="*/ 221557 w 1499256"/>
                <a:gd name="connsiteY1" fmla="*/ 450301 h 547362"/>
                <a:gd name="connsiteX2" fmla="*/ 444701 w 1499256"/>
                <a:gd name="connsiteY2" fmla="*/ 384469 h 547362"/>
                <a:gd name="connsiteX3" fmla="*/ 1499256 w 1499256"/>
                <a:gd name="connsiteY3" fmla="*/ 11679 h 547362"/>
                <a:gd name="connsiteX0" fmla="*/ 0 w 1499256"/>
                <a:gd name="connsiteY0" fmla="*/ 535683 h 535683"/>
                <a:gd name="connsiteX1" fmla="*/ 221557 w 1499256"/>
                <a:gd name="connsiteY1" fmla="*/ 438622 h 535683"/>
                <a:gd name="connsiteX2" fmla="*/ 444701 w 1499256"/>
                <a:gd name="connsiteY2" fmla="*/ 372790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221557 w 1499256"/>
                <a:gd name="connsiteY1" fmla="*/ 438622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9256"/>
                <a:gd name="connsiteY0" fmla="*/ 535683 h 535683"/>
                <a:gd name="connsiteX1" fmla="*/ 930351 w 1499256"/>
                <a:gd name="connsiteY1" fmla="*/ 330399 h 535683"/>
                <a:gd name="connsiteX2" fmla="*/ 1132734 w 1499256"/>
                <a:gd name="connsiteY2" fmla="*/ 272281 h 535683"/>
                <a:gd name="connsiteX3" fmla="*/ 1499256 w 1499256"/>
                <a:gd name="connsiteY3" fmla="*/ 0 h 535683"/>
                <a:gd name="connsiteX0" fmla="*/ 0 w 1497694"/>
                <a:gd name="connsiteY0" fmla="*/ 504752 h 504752"/>
                <a:gd name="connsiteX1" fmla="*/ 930351 w 1497694"/>
                <a:gd name="connsiteY1" fmla="*/ 299468 h 504752"/>
                <a:gd name="connsiteX2" fmla="*/ 1132734 w 1497694"/>
                <a:gd name="connsiteY2" fmla="*/ 241350 h 504752"/>
                <a:gd name="connsiteX3" fmla="*/ 1497694 w 1497694"/>
                <a:gd name="connsiteY3" fmla="*/ 0 h 504752"/>
                <a:gd name="connsiteX0" fmla="*/ 0 w 1497694"/>
                <a:gd name="connsiteY0" fmla="*/ 504752 h 504752"/>
                <a:gd name="connsiteX1" fmla="*/ 930351 w 1497694"/>
                <a:gd name="connsiteY1" fmla="*/ 299468 h 504752"/>
                <a:gd name="connsiteX2" fmla="*/ 1132734 w 1497694"/>
                <a:gd name="connsiteY2" fmla="*/ 241350 h 504752"/>
                <a:gd name="connsiteX3" fmla="*/ 1497694 w 1497694"/>
                <a:gd name="connsiteY3" fmla="*/ 0 h 504752"/>
                <a:gd name="connsiteX0" fmla="*/ 0 w 1497694"/>
                <a:gd name="connsiteY0" fmla="*/ 504752 h 504752"/>
                <a:gd name="connsiteX1" fmla="*/ 758131 w 1497694"/>
                <a:gd name="connsiteY1" fmla="*/ 369192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497694"/>
                <a:gd name="connsiteY0" fmla="*/ 551191 h 551220"/>
                <a:gd name="connsiteX1" fmla="*/ 663775 w 1497694"/>
                <a:gd name="connsiteY1" fmla="*/ 47282 h 551220"/>
                <a:gd name="connsiteX2" fmla="*/ 796182 w 1497694"/>
                <a:gd name="connsiteY2" fmla="*/ 267497 h 551220"/>
                <a:gd name="connsiteX3" fmla="*/ 930351 w 1497694"/>
                <a:gd name="connsiteY3" fmla="*/ 345907 h 551220"/>
                <a:gd name="connsiteX4" fmla="*/ 1132734 w 1497694"/>
                <a:gd name="connsiteY4" fmla="*/ 287789 h 551220"/>
                <a:gd name="connsiteX5" fmla="*/ 1497694 w 1497694"/>
                <a:gd name="connsiteY5" fmla="*/ 46439 h 551220"/>
                <a:gd name="connsiteX0" fmla="*/ 0 w 1497694"/>
                <a:gd name="connsiteY0" fmla="*/ 504752 h 504752"/>
                <a:gd name="connsiteX1" fmla="*/ 796182 w 1497694"/>
                <a:gd name="connsiteY1" fmla="*/ 221058 h 504752"/>
                <a:gd name="connsiteX2" fmla="*/ 930351 w 1497694"/>
                <a:gd name="connsiteY2" fmla="*/ 299468 h 504752"/>
                <a:gd name="connsiteX3" fmla="*/ 1132734 w 1497694"/>
                <a:gd name="connsiteY3" fmla="*/ 241350 h 504752"/>
                <a:gd name="connsiteX4" fmla="*/ 1497694 w 1497694"/>
                <a:gd name="connsiteY4" fmla="*/ 0 h 504752"/>
                <a:gd name="connsiteX0" fmla="*/ 0 w 1087226"/>
                <a:gd name="connsiteY0" fmla="*/ 260227 h 320775"/>
                <a:gd name="connsiteX1" fmla="*/ 385714 w 1087226"/>
                <a:gd name="connsiteY1" fmla="*/ 221058 h 320775"/>
                <a:gd name="connsiteX2" fmla="*/ 519883 w 1087226"/>
                <a:gd name="connsiteY2" fmla="*/ 299468 h 320775"/>
                <a:gd name="connsiteX3" fmla="*/ 722266 w 1087226"/>
                <a:gd name="connsiteY3" fmla="*/ 241350 h 320775"/>
                <a:gd name="connsiteX4" fmla="*/ 1087226 w 1087226"/>
                <a:gd name="connsiteY4" fmla="*/ 0 h 320775"/>
                <a:gd name="connsiteX0" fmla="*/ 0 w 1087226"/>
                <a:gd name="connsiteY0" fmla="*/ 260227 h 320775"/>
                <a:gd name="connsiteX1" fmla="*/ 306513 w 1087226"/>
                <a:gd name="connsiteY1" fmla="*/ 243134 h 320775"/>
                <a:gd name="connsiteX2" fmla="*/ 519883 w 1087226"/>
                <a:gd name="connsiteY2" fmla="*/ 299468 h 320775"/>
                <a:gd name="connsiteX3" fmla="*/ 722266 w 1087226"/>
                <a:gd name="connsiteY3" fmla="*/ 241350 h 320775"/>
                <a:gd name="connsiteX4" fmla="*/ 1087226 w 1087226"/>
                <a:gd name="connsiteY4" fmla="*/ 0 h 320775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1087226"/>
                <a:gd name="connsiteY0" fmla="*/ 260227 h 299468"/>
                <a:gd name="connsiteX1" fmla="*/ 306513 w 1087226"/>
                <a:gd name="connsiteY1" fmla="*/ 243134 h 299468"/>
                <a:gd name="connsiteX2" fmla="*/ 519883 w 1087226"/>
                <a:gd name="connsiteY2" fmla="*/ 299468 h 299468"/>
                <a:gd name="connsiteX3" fmla="*/ 722266 w 1087226"/>
                <a:gd name="connsiteY3" fmla="*/ 241350 h 299468"/>
                <a:gd name="connsiteX4" fmla="*/ 1087226 w 1087226"/>
                <a:gd name="connsiteY4" fmla="*/ 0 h 299468"/>
                <a:gd name="connsiteX0" fmla="*/ 0 w 993638"/>
                <a:gd name="connsiteY0" fmla="*/ 211386 h 299468"/>
                <a:gd name="connsiteX1" fmla="*/ 212925 w 993638"/>
                <a:gd name="connsiteY1" fmla="*/ 243134 h 299468"/>
                <a:gd name="connsiteX2" fmla="*/ 426295 w 993638"/>
                <a:gd name="connsiteY2" fmla="*/ 299468 h 299468"/>
                <a:gd name="connsiteX3" fmla="*/ 628678 w 993638"/>
                <a:gd name="connsiteY3" fmla="*/ 241350 h 299468"/>
                <a:gd name="connsiteX4" fmla="*/ 993638 w 993638"/>
                <a:gd name="connsiteY4" fmla="*/ 0 h 299468"/>
                <a:gd name="connsiteX0" fmla="*/ 0 w 1099132"/>
                <a:gd name="connsiteY0" fmla="*/ 264418 h 299468"/>
                <a:gd name="connsiteX1" fmla="*/ 318419 w 1099132"/>
                <a:gd name="connsiteY1" fmla="*/ 243134 h 299468"/>
                <a:gd name="connsiteX2" fmla="*/ 531789 w 1099132"/>
                <a:gd name="connsiteY2" fmla="*/ 299468 h 299468"/>
                <a:gd name="connsiteX3" fmla="*/ 734172 w 1099132"/>
                <a:gd name="connsiteY3" fmla="*/ 241350 h 299468"/>
                <a:gd name="connsiteX4" fmla="*/ 1099132 w 1099132"/>
                <a:gd name="connsiteY4" fmla="*/ 0 h 299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9132" h="299468">
                  <a:moveTo>
                    <a:pt x="0" y="264418"/>
                  </a:moveTo>
                  <a:cubicBezTo>
                    <a:pt x="165871" y="205315"/>
                    <a:pt x="250178" y="163122"/>
                    <a:pt x="318419" y="243134"/>
                  </a:cubicBezTo>
                  <a:cubicBezTo>
                    <a:pt x="363942" y="242976"/>
                    <a:pt x="383533" y="219819"/>
                    <a:pt x="531789" y="299468"/>
                  </a:cubicBezTo>
                  <a:cubicBezTo>
                    <a:pt x="523075" y="247064"/>
                    <a:pt x="658774" y="290306"/>
                    <a:pt x="734172" y="241350"/>
                  </a:cubicBezTo>
                  <a:cubicBezTo>
                    <a:pt x="812536" y="31551"/>
                    <a:pt x="992499" y="19227"/>
                    <a:pt x="1099132" y="0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105" name="504">
            <a:extLst>
              <a:ext uri="{FF2B5EF4-FFF2-40B4-BE49-F238E27FC236}">
                <a16:creationId xmlns:a16="http://schemas.microsoft.com/office/drawing/2014/main" id="{6E2F8362-C6C9-4952-A7E2-F67F102D916F}"/>
              </a:ext>
            </a:extLst>
          </p:cNvPr>
          <p:cNvGrpSpPr/>
          <p:nvPr/>
        </p:nvGrpSpPr>
        <p:grpSpPr>
          <a:xfrm>
            <a:off x="3023961" y="1745956"/>
            <a:ext cx="507481" cy="385231"/>
            <a:chOff x="1437117" y="1642580"/>
            <a:chExt cx="507481" cy="38523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06" name="504-ż">
              <a:extLst>
                <a:ext uri="{FF2B5EF4-FFF2-40B4-BE49-F238E27FC236}">
                  <a16:creationId xmlns:a16="http://schemas.microsoft.com/office/drawing/2014/main" id="{D60E0571-0C4F-488F-9383-8063EA9E8905}"/>
                </a:ext>
              </a:extLst>
            </p:cNvPr>
            <p:cNvSpPr/>
            <p:nvPr/>
          </p:nvSpPr>
          <p:spPr>
            <a:xfrm>
              <a:off x="1437117" y="1642580"/>
              <a:ext cx="507481" cy="385231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148070"/>
                <a:gd name="connsiteY0" fmla="*/ 365846 h 385231"/>
                <a:gd name="connsiteX1" fmla="*/ 61376 w 1148070"/>
                <a:gd name="connsiteY1" fmla="*/ 338062 h 385231"/>
                <a:gd name="connsiteX2" fmla="*/ 202631 w 1148070"/>
                <a:gd name="connsiteY2" fmla="*/ 82832 h 385231"/>
                <a:gd name="connsiteX3" fmla="*/ 507481 w 1148070"/>
                <a:gd name="connsiteY3" fmla="*/ 0 h 385231"/>
                <a:gd name="connsiteX4" fmla="*/ 1148070 w 1148070"/>
                <a:gd name="connsiteY4" fmla="*/ 326900 h 385231"/>
                <a:gd name="connsiteX0" fmla="*/ 0 w 507481"/>
                <a:gd name="connsiteY0" fmla="*/ 365846 h 385231"/>
                <a:gd name="connsiteX1" fmla="*/ 61376 w 507481"/>
                <a:gd name="connsiteY1" fmla="*/ 338062 h 385231"/>
                <a:gd name="connsiteX2" fmla="*/ 202631 w 507481"/>
                <a:gd name="connsiteY2" fmla="*/ 82832 h 385231"/>
                <a:gd name="connsiteX3" fmla="*/ 507481 w 507481"/>
                <a:gd name="connsiteY3" fmla="*/ 0 h 385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7481" h="385231">
                  <a:moveTo>
                    <a:pt x="0" y="365846"/>
                  </a:moveTo>
                  <a:cubicBezTo>
                    <a:pt x="25873" y="350186"/>
                    <a:pt x="27604" y="385231"/>
                    <a:pt x="61376" y="338062"/>
                  </a:cubicBezTo>
                  <a:cubicBezTo>
                    <a:pt x="95148" y="290893"/>
                    <a:pt x="99634" y="185143"/>
                    <a:pt x="202631" y="82832"/>
                  </a:cubicBezTo>
                  <a:cubicBezTo>
                    <a:pt x="295827" y="102143"/>
                    <a:pt x="417216" y="54077"/>
                    <a:pt x="507481" y="0"/>
                  </a:cubicBezTo>
                </a:path>
              </a:pathLst>
            </a:custGeom>
            <a:ln w="139700">
              <a:solidFill>
                <a:srgbClr val="FFFF00">
                  <a:alpha val="90000"/>
                </a:srgb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07" name="504-cz">
              <a:extLst>
                <a:ext uri="{FF2B5EF4-FFF2-40B4-BE49-F238E27FC236}">
                  <a16:creationId xmlns:a16="http://schemas.microsoft.com/office/drawing/2014/main" id="{8A7B7EA2-F3AB-4831-9F15-B80F1529230F}"/>
                </a:ext>
              </a:extLst>
            </p:cNvPr>
            <p:cNvSpPr/>
            <p:nvPr/>
          </p:nvSpPr>
          <p:spPr>
            <a:xfrm>
              <a:off x="1437117" y="1642580"/>
              <a:ext cx="507481" cy="385231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2323889"/>
                <a:gd name="connsiteY0" fmla="*/ 43293 h 1233892"/>
                <a:gd name="connsiteX1" fmla="*/ 1121581 w 2323889"/>
                <a:gd name="connsiteY1" fmla="*/ 770814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1514810 w 2323889"/>
                <a:gd name="connsiteY2" fmla="*/ 894961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1934382 w 2323889"/>
                <a:gd name="connsiteY3" fmla="*/ 870754 h 1233892"/>
                <a:gd name="connsiteX4" fmla="*/ 2172357 w 2323889"/>
                <a:gd name="connsiteY4" fmla="*/ 1050336 h 1233892"/>
                <a:gd name="connsiteX5" fmla="*/ 2228526 w 2323889"/>
                <a:gd name="connsiteY5" fmla="*/ 1148936 h 1233892"/>
                <a:gd name="connsiteX6" fmla="*/ 2323889 w 2323889"/>
                <a:gd name="connsiteY6" fmla="*/ 1233892 h 1233892"/>
                <a:gd name="connsiteX0" fmla="*/ 0 w 2449890"/>
                <a:gd name="connsiteY0" fmla="*/ 43293 h 1233892"/>
                <a:gd name="connsiteX1" fmla="*/ 353925 w 2449890"/>
                <a:gd name="connsiteY1" fmla="*/ 294490 h 1233892"/>
                <a:gd name="connsiteX2" fmla="*/ 563327 w 2449890"/>
                <a:gd name="connsiteY2" fmla="*/ 491315 h 1233892"/>
                <a:gd name="connsiteX3" fmla="*/ 2172357 w 2449890"/>
                <a:gd name="connsiteY3" fmla="*/ 1050336 h 1233892"/>
                <a:gd name="connsiteX4" fmla="*/ 2228526 w 2449890"/>
                <a:gd name="connsiteY4" fmla="*/ 1148936 h 1233892"/>
                <a:gd name="connsiteX5" fmla="*/ 2323889 w 2449890"/>
                <a:gd name="connsiteY5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228526 w 2323889"/>
                <a:gd name="connsiteY3" fmla="*/ 1148936 h 1233892"/>
                <a:gd name="connsiteX4" fmla="*/ 2323889 w 2323889"/>
                <a:gd name="connsiteY4" fmla="*/ 1233892 h 1233892"/>
                <a:gd name="connsiteX0" fmla="*/ 0 w 2323889"/>
                <a:gd name="connsiteY0" fmla="*/ 43293 h 1233892"/>
                <a:gd name="connsiteX1" fmla="*/ 353925 w 2323889"/>
                <a:gd name="connsiteY1" fmla="*/ 294490 h 1233892"/>
                <a:gd name="connsiteX2" fmla="*/ 563327 w 2323889"/>
                <a:gd name="connsiteY2" fmla="*/ 491315 h 1233892"/>
                <a:gd name="connsiteX3" fmla="*/ 2323889 w 2323889"/>
                <a:gd name="connsiteY3" fmla="*/ 1233892 h 1233892"/>
                <a:gd name="connsiteX0" fmla="*/ 0 w 572793"/>
                <a:gd name="connsiteY0" fmla="*/ 43293 h 521316"/>
                <a:gd name="connsiteX1" fmla="*/ 353925 w 572793"/>
                <a:gd name="connsiteY1" fmla="*/ 294490 h 521316"/>
                <a:gd name="connsiteX2" fmla="*/ 563327 w 572793"/>
                <a:gd name="connsiteY2" fmla="*/ 491315 h 521316"/>
                <a:gd name="connsiteX0" fmla="*/ 0 w 572793"/>
                <a:gd name="connsiteY0" fmla="*/ 43293 h 491315"/>
                <a:gd name="connsiteX1" fmla="*/ 353925 w 572793"/>
                <a:gd name="connsiteY1" fmla="*/ 294490 h 491315"/>
                <a:gd name="connsiteX2" fmla="*/ 563327 w 572793"/>
                <a:gd name="connsiteY2" fmla="*/ 491315 h 491315"/>
                <a:gd name="connsiteX0" fmla="*/ 0 w 572793"/>
                <a:gd name="connsiteY0" fmla="*/ 43293 h 569723"/>
                <a:gd name="connsiteX1" fmla="*/ 353925 w 572793"/>
                <a:gd name="connsiteY1" fmla="*/ 294490 h 569723"/>
                <a:gd name="connsiteX2" fmla="*/ 557473 w 57279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43293 h 569723"/>
                <a:gd name="connsiteX1" fmla="*/ 353925 w 557473"/>
                <a:gd name="connsiteY1" fmla="*/ 294490 h 569723"/>
                <a:gd name="connsiteX2" fmla="*/ 557473 w 557473"/>
                <a:gd name="connsiteY2" fmla="*/ 569723 h 569723"/>
                <a:gd name="connsiteX0" fmla="*/ 0 w 557473"/>
                <a:gd name="connsiteY0" fmla="*/ 0 h 526430"/>
                <a:gd name="connsiteX1" fmla="*/ 171450 w 557473"/>
                <a:gd name="connsiteY1" fmla="*/ 79186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57473"/>
                <a:gd name="connsiteY0" fmla="*/ 0 h 526430"/>
                <a:gd name="connsiteX1" fmla="*/ 137492 w 557473"/>
                <a:gd name="connsiteY1" fmla="*/ 108059 h 526430"/>
                <a:gd name="connsiteX2" fmla="*/ 353925 w 557473"/>
                <a:gd name="connsiteY2" fmla="*/ 251197 h 526430"/>
                <a:gd name="connsiteX3" fmla="*/ 557473 w 557473"/>
                <a:gd name="connsiteY3" fmla="*/ 526430 h 526430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1734 h 534439"/>
                <a:gd name="connsiteX1" fmla="*/ 148307 w 568288"/>
                <a:gd name="connsiteY1" fmla="*/ 116068 h 534439"/>
                <a:gd name="connsiteX2" fmla="*/ 364740 w 568288"/>
                <a:gd name="connsiteY2" fmla="*/ 259206 h 534439"/>
                <a:gd name="connsiteX3" fmla="*/ 568288 w 568288"/>
                <a:gd name="connsiteY3" fmla="*/ 534439 h 534439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69168 w 637456"/>
                <a:gd name="connsiteY0" fmla="*/ 0 h 532705"/>
                <a:gd name="connsiteX1" fmla="*/ 24718 w 637456"/>
                <a:gd name="connsiteY1" fmla="*/ 185096 h 532705"/>
                <a:gd name="connsiteX2" fmla="*/ 217475 w 637456"/>
                <a:gd name="connsiteY2" fmla="*/ 114334 h 532705"/>
                <a:gd name="connsiteX3" fmla="*/ 433908 w 637456"/>
                <a:gd name="connsiteY3" fmla="*/ 257472 h 532705"/>
                <a:gd name="connsiteX4" fmla="*/ 637456 w 637456"/>
                <a:gd name="connsiteY4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568288"/>
                <a:gd name="connsiteY0" fmla="*/ 0 h 532705"/>
                <a:gd name="connsiteX1" fmla="*/ 148307 w 568288"/>
                <a:gd name="connsiteY1" fmla="*/ 114334 h 532705"/>
                <a:gd name="connsiteX2" fmla="*/ 364740 w 568288"/>
                <a:gd name="connsiteY2" fmla="*/ 257472 h 532705"/>
                <a:gd name="connsiteX3" fmla="*/ 568288 w 568288"/>
                <a:gd name="connsiteY3" fmla="*/ 532705 h 532705"/>
                <a:gd name="connsiteX0" fmla="*/ 0 w 914363"/>
                <a:gd name="connsiteY0" fmla="*/ 37471 h 461283"/>
                <a:gd name="connsiteX1" fmla="*/ 494382 w 914363"/>
                <a:gd name="connsiteY1" fmla="*/ 42912 h 461283"/>
                <a:gd name="connsiteX2" fmla="*/ 710815 w 914363"/>
                <a:gd name="connsiteY2" fmla="*/ 186050 h 461283"/>
                <a:gd name="connsiteX3" fmla="*/ 914363 w 914363"/>
                <a:gd name="connsiteY3" fmla="*/ 461283 h 461283"/>
                <a:gd name="connsiteX0" fmla="*/ 0 w 835201"/>
                <a:gd name="connsiteY0" fmla="*/ 37471 h 940039"/>
                <a:gd name="connsiteX1" fmla="*/ 494382 w 835201"/>
                <a:gd name="connsiteY1" fmla="*/ 42912 h 940039"/>
                <a:gd name="connsiteX2" fmla="*/ 710815 w 835201"/>
                <a:gd name="connsiteY2" fmla="*/ 186050 h 940039"/>
                <a:gd name="connsiteX3" fmla="*/ 142243 w 835201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562580"/>
                <a:gd name="connsiteY0" fmla="*/ 37471 h 940039"/>
                <a:gd name="connsiteX1" fmla="*/ 494382 w 562580"/>
                <a:gd name="connsiteY1" fmla="*/ 42912 h 940039"/>
                <a:gd name="connsiteX2" fmla="*/ 166625 w 562580"/>
                <a:gd name="connsiteY2" fmla="*/ 568886 h 940039"/>
                <a:gd name="connsiteX3" fmla="*/ 142243 w 562580"/>
                <a:gd name="connsiteY3" fmla="*/ 940039 h 940039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166625"/>
                <a:gd name="connsiteY0" fmla="*/ 0 h 902568"/>
                <a:gd name="connsiteX1" fmla="*/ 82872 w 166625"/>
                <a:gd name="connsiteY1" fmla="*/ 267974 h 902568"/>
                <a:gd name="connsiteX2" fmla="*/ 166625 w 166625"/>
                <a:gd name="connsiteY2" fmla="*/ 531415 h 902568"/>
                <a:gd name="connsiteX3" fmla="*/ 142243 w 166625"/>
                <a:gd name="connsiteY3" fmla="*/ 902568 h 902568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0 w 548890"/>
                <a:gd name="connsiteY0" fmla="*/ 632758 h 750059"/>
                <a:gd name="connsiteX1" fmla="*/ 465137 w 548890"/>
                <a:gd name="connsiteY1" fmla="*/ 115465 h 750059"/>
                <a:gd name="connsiteX2" fmla="*/ 548890 w 548890"/>
                <a:gd name="connsiteY2" fmla="*/ 378906 h 750059"/>
                <a:gd name="connsiteX3" fmla="*/ 524508 w 548890"/>
                <a:gd name="connsiteY3" fmla="*/ 750059 h 750059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56886 w 605776"/>
                <a:gd name="connsiteY0" fmla="*/ 517293 h 634594"/>
                <a:gd name="connsiteX1" fmla="*/ 77523 w 605776"/>
                <a:gd name="connsiteY1" fmla="*/ 315210 h 634594"/>
                <a:gd name="connsiteX2" fmla="*/ 522023 w 605776"/>
                <a:gd name="connsiteY2" fmla="*/ 0 h 634594"/>
                <a:gd name="connsiteX3" fmla="*/ 605776 w 605776"/>
                <a:gd name="connsiteY3" fmla="*/ 263441 h 634594"/>
                <a:gd name="connsiteX4" fmla="*/ 581394 w 605776"/>
                <a:gd name="connsiteY4" fmla="*/ 634594 h 634594"/>
                <a:gd name="connsiteX0" fmla="*/ 0 w 742565"/>
                <a:gd name="connsiteY0" fmla="*/ 450941 h 634594"/>
                <a:gd name="connsiteX1" fmla="*/ 214312 w 742565"/>
                <a:gd name="connsiteY1" fmla="*/ 315210 h 634594"/>
                <a:gd name="connsiteX2" fmla="*/ 658812 w 742565"/>
                <a:gd name="connsiteY2" fmla="*/ 0 h 634594"/>
                <a:gd name="connsiteX3" fmla="*/ 742565 w 742565"/>
                <a:gd name="connsiteY3" fmla="*/ 263441 h 634594"/>
                <a:gd name="connsiteX4" fmla="*/ 718183 w 742565"/>
                <a:gd name="connsiteY4" fmla="*/ 634594 h 634594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4" fmla="*/ 718183 w 742565"/>
                <a:gd name="connsiteY4" fmla="*/ 634594 h 671008"/>
                <a:gd name="connsiteX0" fmla="*/ 0 w 742565"/>
                <a:gd name="connsiteY0" fmla="*/ 450941 h 671008"/>
                <a:gd name="connsiteX1" fmla="*/ 384968 w 742565"/>
                <a:gd name="connsiteY1" fmla="*/ 595851 h 671008"/>
                <a:gd name="connsiteX2" fmla="*/ 658812 w 742565"/>
                <a:gd name="connsiteY2" fmla="*/ 0 h 671008"/>
                <a:gd name="connsiteX3" fmla="*/ 742565 w 742565"/>
                <a:gd name="connsiteY3" fmla="*/ 263441 h 671008"/>
                <a:gd name="connsiteX0" fmla="*/ 0 w 1285465"/>
                <a:gd name="connsiteY0" fmla="*/ 450941 h 671008"/>
                <a:gd name="connsiteX1" fmla="*/ 384968 w 1285465"/>
                <a:gd name="connsiteY1" fmla="*/ 595851 h 671008"/>
                <a:gd name="connsiteX2" fmla="*/ 658812 w 1285465"/>
                <a:gd name="connsiteY2" fmla="*/ 0 h 671008"/>
                <a:gd name="connsiteX3" fmla="*/ 1285465 w 1285465"/>
                <a:gd name="connsiteY3" fmla="*/ 123171 h 671008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85465"/>
                <a:gd name="connsiteY0" fmla="*/ 402311 h 592902"/>
                <a:gd name="connsiteX1" fmla="*/ 384968 w 1285465"/>
                <a:gd name="connsiteY1" fmla="*/ 547221 h 592902"/>
                <a:gd name="connsiteX2" fmla="*/ 868908 w 1285465"/>
                <a:gd name="connsiteY2" fmla="*/ 493849 h 592902"/>
                <a:gd name="connsiteX3" fmla="*/ 1285465 w 1285465"/>
                <a:gd name="connsiteY3" fmla="*/ 74541 h 592902"/>
                <a:gd name="connsiteX0" fmla="*/ 0 w 1244066"/>
                <a:gd name="connsiteY0" fmla="*/ 357961 h 592902"/>
                <a:gd name="connsiteX1" fmla="*/ 343569 w 1244066"/>
                <a:gd name="connsiteY1" fmla="*/ 547221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92902"/>
                <a:gd name="connsiteX1" fmla="*/ 372590 w 1244066"/>
                <a:gd name="connsiteY1" fmla="*/ 473155 h 592902"/>
                <a:gd name="connsiteX2" fmla="*/ 827509 w 1244066"/>
                <a:gd name="connsiteY2" fmla="*/ 493849 h 592902"/>
                <a:gd name="connsiteX3" fmla="*/ 1244066 w 1244066"/>
                <a:gd name="connsiteY3" fmla="*/ 74541 h 592902"/>
                <a:gd name="connsiteX0" fmla="*/ 0 w 1244066"/>
                <a:gd name="connsiteY0" fmla="*/ 357961 h 569412"/>
                <a:gd name="connsiteX1" fmla="*/ 372590 w 1244066"/>
                <a:gd name="connsiteY1" fmla="*/ 473155 h 569412"/>
                <a:gd name="connsiteX2" fmla="*/ 816818 w 1244066"/>
                <a:gd name="connsiteY2" fmla="*/ 470359 h 569412"/>
                <a:gd name="connsiteX3" fmla="*/ 1244066 w 1244066"/>
                <a:gd name="connsiteY3" fmla="*/ 74541 h 569412"/>
                <a:gd name="connsiteX0" fmla="*/ 0 w 1244066"/>
                <a:gd name="connsiteY0" fmla="*/ 357961 h 491888"/>
                <a:gd name="connsiteX1" fmla="*/ 372590 w 1244066"/>
                <a:gd name="connsiteY1" fmla="*/ 473155 h 491888"/>
                <a:gd name="connsiteX2" fmla="*/ 816818 w 1244066"/>
                <a:gd name="connsiteY2" fmla="*/ 470359 h 491888"/>
                <a:gd name="connsiteX3" fmla="*/ 1244066 w 1244066"/>
                <a:gd name="connsiteY3" fmla="*/ 74541 h 491888"/>
                <a:gd name="connsiteX0" fmla="*/ 0 w 1244066"/>
                <a:gd name="connsiteY0" fmla="*/ 283420 h 431889"/>
                <a:gd name="connsiteX1" fmla="*/ 372590 w 1244066"/>
                <a:gd name="connsiteY1" fmla="*/ 398614 h 431889"/>
                <a:gd name="connsiteX2" fmla="*/ 816818 w 1244066"/>
                <a:gd name="connsiteY2" fmla="*/ 395818 h 431889"/>
                <a:gd name="connsiteX3" fmla="*/ 978570 w 1244066"/>
                <a:gd name="connsiteY3" fmla="*/ 182190 h 431889"/>
                <a:gd name="connsiteX4" fmla="*/ 1244066 w 1244066"/>
                <a:gd name="connsiteY4" fmla="*/ 0 h 431889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4066"/>
                <a:gd name="connsiteY0" fmla="*/ 283420 h 429565"/>
                <a:gd name="connsiteX1" fmla="*/ 372590 w 1244066"/>
                <a:gd name="connsiteY1" fmla="*/ 398614 h 429565"/>
                <a:gd name="connsiteX2" fmla="*/ 816818 w 1244066"/>
                <a:gd name="connsiteY2" fmla="*/ 395818 h 429565"/>
                <a:gd name="connsiteX3" fmla="*/ 1045319 w 1244066"/>
                <a:gd name="connsiteY3" fmla="*/ 196131 h 429565"/>
                <a:gd name="connsiteX4" fmla="*/ 1244066 w 1244066"/>
                <a:gd name="connsiteY4" fmla="*/ 0 h 429565"/>
                <a:gd name="connsiteX0" fmla="*/ 0 w 1241858"/>
                <a:gd name="connsiteY0" fmla="*/ 330251 h 476396"/>
                <a:gd name="connsiteX1" fmla="*/ 372590 w 1241858"/>
                <a:gd name="connsiteY1" fmla="*/ 445445 h 476396"/>
                <a:gd name="connsiteX2" fmla="*/ 816818 w 1241858"/>
                <a:gd name="connsiteY2" fmla="*/ 442649 h 476396"/>
                <a:gd name="connsiteX3" fmla="*/ 1045319 w 1241858"/>
                <a:gd name="connsiteY3" fmla="*/ 242962 h 476396"/>
                <a:gd name="connsiteX4" fmla="*/ 1241858 w 1241858"/>
                <a:gd name="connsiteY4" fmla="*/ 0 h 476396"/>
                <a:gd name="connsiteX0" fmla="*/ 0 w 1234888"/>
                <a:gd name="connsiteY0" fmla="*/ 307455 h 453600"/>
                <a:gd name="connsiteX1" fmla="*/ 372590 w 1234888"/>
                <a:gd name="connsiteY1" fmla="*/ 422649 h 453600"/>
                <a:gd name="connsiteX2" fmla="*/ 816818 w 1234888"/>
                <a:gd name="connsiteY2" fmla="*/ 419853 h 453600"/>
                <a:gd name="connsiteX3" fmla="*/ 1045319 w 1234888"/>
                <a:gd name="connsiteY3" fmla="*/ 220166 h 453600"/>
                <a:gd name="connsiteX4" fmla="*/ 1234888 w 1234888"/>
                <a:gd name="connsiteY4" fmla="*/ 0 h 45360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58160"/>
                <a:gd name="connsiteX1" fmla="*/ 372590 w 1234888"/>
                <a:gd name="connsiteY1" fmla="*/ 427209 h 458160"/>
                <a:gd name="connsiteX2" fmla="*/ 816818 w 1234888"/>
                <a:gd name="connsiteY2" fmla="*/ 424413 h 458160"/>
                <a:gd name="connsiteX3" fmla="*/ 1045319 w 1234888"/>
                <a:gd name="connsiteY3" fmla="*/ 224726 h 458160"/>
                <a:gd name="connsiteX4" fmla="*/ 1234888 w 1234888"/>
                <a:gd name="connsiteY4" fmla="*/ 4560 h 458160"/>
                <a:gd name="connsiteX0" fmla="*/ 0 w 1234888"/>
                <a:gd name="connsiteY0" fmla="*/ 312015 h 427209"/>
                <a:gd name="connsiteX1" fmla="*/ 372590 w 1234888"/>
                <a:gd name="connsiteY1" fmla="*/ 427209 h 427209"/>
                <a:gd name="connsiteX2" fmla="*/ 816818 w 1234888"/>
                <a:gd name="connsiteY2" fmla="*/ 424413 h 427209"/>
                <a:gd name="connsiteX3" fmla="*/ 1045319 w 1234888"/>
                <a:gd name="connsiteY3" fmla="*/ 224726 h 427209"/>
                <a:gd name="connsiteX4" fmla="*/ 1234888 w 1234888"/>
                <a:gd name="connsiteY4" fmla="*/ 4560 h 427209"/>
                <a:gd name="connsiteX0" fmla="*/ 0 w 862298"/>
                <a:gd name="connsiteY0" fmla="*/ 427209 h 427209"/>
                <a:gd name="connsiteX1" fmla="*/ 444228 w 862298"/>
                <a:gd name="connsiteY1" fmla="*/ 424413 h 427209"/>
                <a:gd name="connsiteX2" fmla="*/ 672729 w 862298"/>
                <a:gd name="connsiteY2" fmla="*/ 224726 h 427209"/>
                <a:gd name="connsiteX3" fmla="*/ 862298 w 862298"/>
                <a:gd name="connsiteY3" fmla="*/ 4560 h 427209"/>
                <a:gd name="connsiteX0" fmla="*/ 0 w 582898"/>
                <a:gd name="connsiteY0" fmla="*/ 600768 h 600768"/>
                <a:gd name="connsiteX1" fmla="*/ 164828 w 582898"/>
                <a:gd name="connsiteY1" fmla="*/ 424413 h 600768"/>
                <a:gd name="connsiteX2" fmla="*/ 393329 w 582898"/>
                <a:gd name="connsiteY2" fmla="*/ 224726 h 600768"/>
                <a:gd name="connsiteX3" fmla="*/ 582898 w 582898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396247 w 585816"/>
                <a:gd name="connsiteY2" fmla="*/ 224726 h 600768"/>
                <a:gd name="connsiteX3" fmla="*/ 585816 w 585816"/>
                <a:gd name="connsiteY3" fmla="*/ 4560 h 600768"/>
                <a:gd name="connsiteX0" fmla="*/ 2918 w 585816"/>
                <a:gd name="connsiteY0" fmla="*/ 649366 h 649366"/>
                <a:gd name="connsiteX1" fmla="*/ 167746 w 585816"/>
                <a:gd name="connsiteY1" fmla="*/ 473011 h 649366"/>
                <a:gd name="connsiteX2" fmla="*/ 465725 w 585816"/>
                <a:gd name="connsiteY2" fmla="*/ 69975 h 649366"/>
                <a:gd name="connsiteX3" fmla="*/ 585816 w 585816"/>
                <a:gd name="connsiteY3" fmla="*/ 53158 h 649366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5725 w 585816"/>
                <a:gd name="connsiteY2" fmla="*/ 21377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167746 w 585816"/>
                <a:gd name="connsiteY1" fmla="*/ 424413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19003 w 601901"/>
                <a:gd name="connsiteY0" fmla="*/ 600768 h 600768"/>
                <a:gd name="connsiteX1" fmla="*/ 112146 w 601901"/>
                <a:gd name="connsiteY1" fmla="*/ 307459 h 600768"/>
                <a:gd name="connsiteX2" fmla="*/ 476899 w 601901"/>
                <a:gd name="connsiteY2" fmla="*/ 10240 h 600768"/>
                <a:gd name="connsiteX3" fmla="*/ 601901 w 601901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60814 w 585816"/>
                <a:gd name="connsiteY2" fmla="*/ 10240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85816"/>
                <a:gd name="connsiteY0" fmla="*/ 600768 h 600768"/>
                <a:gd name="connsiteX1" fmla="*/ 96061 w 585816"/>
                <a:gd name="connsiteY1" fmla="*/ 307459 h 600768"/>
                <a:gd name="connsiteX2" fmla="*/ 429709 w 585816"/>
                <a:gd name="connsiteY2" fmla="*/ 20534 h 600768"/>
                <a:gd name="connsiteX3" fmla="*/ 585816 w 585816"/>
                <a:gd name="connsiteY3" fmla="*/ 4560 h 600768"/>
                <a:gd name="connsiteX0" fmla="*/ 2918 w 567858"/>
                <a:gd name="connsiteY0" fmla="*/ 597618 h 597618"/>
                <a:gd name="connsiteX1" fmla="*/ 96061 w 567858"/>
                <a:gd name="connsiteY1" fmla="*/ 304309 h 597618"/>
                <a:gd name="connsiteX2" fmla="*/ 429709 w 567858"/>
                <a:gd name="connsiteY2" fmla="*/ 17384 h 597618"/>
                <a:gd name="connsiteX3" fmla="*/ 567858 w 567858"/>
                <a:gd name="connsiteY3" fmla="*/ 4560 h 597618"/>
                <a:gd name="connsiteX0" fmla="*/ 63304 w 528281"/>
                <a:gd name="connsiteY0" fmla="*/ 411583 h 411583"/>
                <a:gd name="connsiteX1" fmla="*/ 56484 w 528281"/>
                <a:gd name="connsiteY1" fmla="*/ 304309 h 411583"/>
                <a:gd name="connsiteX2" fmla="*/ 390132 w 528281"/>
                <a:gd name="connsiteY2" fmla="*/ 17384 h 411583"/>
                <a:gd name="connsiteX3" fmla="*/ 528281 w 528281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3590 w 467895"/>
                <a:gd name="connsiteY1" fmla="*/ 146750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2918 w 467895"/>
                <a:gd name="connsiteY0" fmla="*/ 411583 h 411583"/>
                <a:gd name="connsiteX1" fmla="*/ 138972 w 467895"/>
                <a:gd name="connsiteY1" fmla="*/ 111775 h 411583"/>
                <a:gd name="connsiteX2" fmla="*/ 329746 w 467895"/>
                <a:gd name="connsiteY2" fmla="*/ 17384 h 411583"/>
                <a:gd name="connsiteX3" fmla="*/ 467895 w 467895"/>
                <a:gd name="connsiteY3" fmla="*/ 4560 h 411583"/>
                <a:gd name="connsiteX0" fmla="*/ 0 w 464977"/>
                <a:gd name="connsiteY0" fmla="*/ 411583 h 411583"/>
                <a:gd name="connsiteX1" fmla="*/ 136054 w 464977"/>
                <a:gd name="connsiteY1" fmla="*/ 111775 h 411583"/>
                <a:gd name="connsiteX2" fmla="*/ 326828 w 464977"/>
                <a:gd name="connsiteY2" fmla="*/ 17384 h 411583"/>
                <a:gd name="connsiteX3" fmla="*/ 464977 w 464977"/>
                <a:gd name="connsiteY3" fmla="*/ 4560 h 411583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20468 h 420468"/>
                <a:gd name="connsiteX1" fmla="*/ 136054 w 464977"/>
                <a:gd name="connsiteY1" fmla="*/ 120660 h 420468"/>
                <a:gd name="connsiteX2" fmla="*/ 337643 w 464977"/>
                <a:gd name="connsiteY2" fmla="*/ 4342 h 420468"/>
                <a:gd name="connsiteX3" fmla="*/ 464977 w 464977"/>
                <a:gd name="connsiteY3" fmla="*/ 13445 h 420468"/>
                <a:gd name="connsiteX0" fmla="*/ 0 w 464977"/>
                <a:gd name="connsiteY0" fmla="*/ 437633 h 437633"/>
                <a:gd name="connsiteX1" fmla="*/ 136054 w 464977"/>
                <a:gd name="connsiteY1" fmla="*/ 137825 h 437633"/>
                <a:gd name="connsiteX2" fmla="*/ 336551 w 464977"/>
                <a:gd name="connsiteY2" fmla="*/ 4342 h 437633"/>
                <a:gd name="connsiteX3" fmla="*/ 464977 w 464977"/>
                <a:gd name="connsiteY3" fmla="*/ 30610 h 437633"/>
                <a:gd name="connsiteX0" fmla="*/ 0 w 446076"/>
                <a:gd name="connsiteY0" fmla="*/ 437633 h 437633"/>
                <a:gd name="connsiteX1" fmla="*/ 136054 w 446076"/>
                <a:gd name="connsiteY1" fmla="*/ 137825 h 437633"/>
                <a:gd name="connsiteX2" fmla="*/ 336551 w 446076"/>
                <a:gd name="connsiteY2" fmla="*/ 4342 h 437633"/>
                <a:gd name="connsiteX3" fmla="*/ 446076 w 446076"/>
                <a:gd name="connsiteY3" fmla="*/ 94408 h 437633"/>
                <a:gd name="connsiteX0" fmla="*/ 0 w 450916"/>
                <a:gd name="connsiteY0" fmla="*/ 437633 h 437633"/>
                <a:gd name="connsiteX1" fmla="*/ 136054 w 450916"/>
                <a:gd name="connsiteY1" fmla="*/ 137825 h 437633"/>
                <a:gd name="connsiteX2" fmla="*/ 336551 w 450916"/>
                <a:gd name="connsiteY2" fmla="*/ 4342 h 437633"/>
                <a:gd name="connsiteX3" fmla="*/ 446076 w 450916"/>
                <a:gd name="connsiteY3" fmla="*/ 94408 h 437633"/>
                <a:gd name="connsiteX0" fmla="*/ 0 w 453446"/>
                <a:gd name="connsiteY0" fmla="*/ 437633 h 437633"/>
                <a:gd name="connsiteX1" fmla="*/ 136054 w 453446"/>
                <a:gd name="connsiteY1" fmla="*/ 137825 h 437633"/>
                <a:gd name="connsiteX2" fmla="*/ 336551 w 453446"/>
                <a:gd name="connsiteY2" fmla="*/ 4342 h 437633"/>
                <a:gd name="connsiteX3" fmla="*/ 446076 w 453446"/>
                <a:gd name="connsiteY3" fmla="*/ 94408 h 437633"/>
                <a:gd name="connsiteX0" fmla="*/ 0 w 467734"/>
                <a:gd name="connsiteY0" fmla="*/ 437633 h 437633"/>
                <a:gd name="connsiteX1" fmla="*/ 136054 w 467734"/>
                <a:gd name="connsiteY1" fmla="*/ 137825 h 437633"/>
                <a:gd name="connsiteX2" fmla="*/ 336551 w 467734"/>
                <a:gd name="connsiteY2" fmla="*/ 4342 h 437633"/>
                <a:gd name="connsiteX3" fmla="*/ 446076 w 467734"/>
                <a:gd name="connsiteY3" fmla="*/ 94408 h 437633"/>
                <a:gd name="connsiteX0" fmla="*/ 0 w 467734"/>
                <a:gd name="connsiteY0" fmla="*/ 425727 h 425727"/>
                <a:gd name="connsiteX1" fmla="*/ 136054 w 467734"/>
                <a:gd name="connsiteY1" fmla="*/ 125919 h 425727"/>
                <a:gd name="connsiteX2" fmla="*/ 331788 w 467734"/>
                <a:gd name="connsiteY2" fmla="*/ 4342 h 425727"/>
                <a:gd name="connsiteX3" fmla="*/ 446076 w 467734"/>
                <a:gd name="connsiteY3" fmla="*/ 82502 h 425727"/>
                <a:gd name="connsiteX0" fmla="*/ 0 w 467734"/>
                <a:gd name="connsiteY0" fmla="*/ 447654 h 447654"/>
                <a:gd name="connsiteX1" fmla="*/ 136054 w 467734"/>
                <a:gd name="connsiteY1" fmla="*/ 147846 h 447654"/>
                <a:gd name="connsiteX2" fmla="*/ 335459 w 467734"/>
                <a:gd name="connsiteY2" fmla="*/ 4342 h 447654"/>
                <a:gd name="connsiteX3" fmla="*/ 446076 w 467734"/>
                <a:gd name="connsiteY3" fmla="*/ 104429 h 447654"/>
                <a:gd name="connsiteX0" fmla="*/ 0 w 446076"/>
                <a:gd name="connsiteY0" fmla="*/ 447654 h 447654"/>
                <a:gd name="connsiteX1" fmla="*/ 136054 w 446076"/>
                <a:gd name="connsiteY1" fmla="*/ 147846 h 447654"/>
                <a:gd name="connsiteX2" fmla="*/ 335459 w 446076"/>
                <a:gd name="connsiteY2" fmla="*/ 4342 h 447654"/>
                <a:gd name="connsiteX3" fmla="*/ 446076 w 446076"/>
                <a:gd name="connsiteY3" fmla="*/ 104429 h 447654"/>
                <a:gd name="connsiteX0" fmla="*/ 0 w 436700"/>
                <a:gd name="connsiteY0" fmla="*/ 447654 h 447654"/>
                <a:gd name="connsiteX1" fmla="*/ 136054 w 436700"/>
                <a:gd name="connsiteY1" fmla="*/ 147846 h 447654"/>
                <a:gd name="connsiteX2" fmla="*/ 335459 w 436700"/>
                <a:gd name="connsiteY2" fmla="*/ 4342 h 447654"/>
                <a:gd name="connsiteX3" fmla="*/ 436700 w 436700"/>
                <a:gd name="connsiteY3" fmla="*/ 112887 h 447654"/>
                <a:gd name="connsiteX0" fmla="*/ 0 w 423033"/>
                <a:gd name="connsiteY0" fmla="*/ 458022 h 458022"/>
                <a:gd name="connsiteX1" fmla="*/ 122387 w 423033"/>
                <a:gd name="connsiteY1" fmla="*/ 147846 h 458022"/>
                <a:gd name="connsiteX2" fmla="*/ 321792 w 423033"/>
                <a:gd name="connsiteY2" fmla="*/ 4342 h 458022"/>
                <a:gd name="connsiteX3" fmla="*/ 423033 w 423033"/>
                <a:gd name="connsiteY3" fmla="*/ 112887 h 458022"/>
                <a:gd name="connsiteX0" fmla="*/ 23779 w 446812"/>
                <a:gd name="connsiteY0" fmla="*/ 458022 h 458022"/>
                <a:gd name="connsiteX1" fmla="*/ 146166 w 446812"/>
                <a:gd name="connsiteY1" fmla="*/ 147846 h 458022"/>
                <a:gd name="connsiteX2" fmla="*/ 345571 w 446812"/>
                <a:gd name="connsiteY2" fmla="*/ 4342 h 458022"/>
                <a:gd name="connsiteX3" fmla="*/ 446812 w 446812"/>
                <a:gd name="connsiteY3" fmla="*/ 112887 h 458022"/>
                <a:gd name="connsiteX0" fmla="*/ 23779 w 698977"/>
                <a:gd name="connsiteY0" fmla="*/ 447430 h 447430"/>
                <a:gd name="connsiteX1" fmla="*/ 398331 w 698977"/>
                <a:gd name="connsiteY1" fmla="*/ 147846 h 447430"/>
                <a:gd name="connsiteX2" fmla="*/ 597736 w 698977"/>
                <a:gd name="connsiteY2" fmla="*/ 4342 h 447430"/>
                <a:gd name="connsiteX3" fmla="*/ 698977 w 698977"/>
                <a:gd name="connsiteY3" fmla="*/ 112887 h 447430"/>
                <a:gd name="connsiteX0" fmla="*/ 0 w 675198"/>
                <a:gd name="connsiteY0" fmla="*/ 447430 h 447430"/>
                <a:gd name="connsiteX1" fmla="*/ 374552 w 675198"/>
                <a:gd name="connsiteY1" fmla="*/ 147846 h 447430"/>
                <a:gd name="connsiteX2" fmla="*/ 573957 w 675198"/>
                <a:gd name="connsiteY2" fmla="*/ 4342 h 447430"/>
                <a:gd name="connsiteX3" fmla="*/ 675198 w 675198"/>
                <a:gd name="connsiteY3" fmla="*/ 112887 h 447430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439268 w 739914"/>
                <a:gd name="connsiteY1" fmla="*/ 147846 h 465413"/>
                <a:gd name="connsiteX2" fmla="*/ 638673 w 739914"/>
                <a:gd name="connsiteY2" fmla="*/ 4342 h 465413"/>
                <a:gd name="connsiteX3" fmla="*/ 739914 w 739914"/>
                <a:gd name="connsiteY3" fmla="*/ 112887 h 465413"/>
                <a:gd name="connsiteX0" fmla="*/ 0 w 739914"/>
                <a:gd name="connsiteY0" fmla="*/ 465413 h 465413"/>
                <a:gd name="connsiteX1" fmla="*/ 155237 w 739914"/>
                <a:gd name="connsiteY1" fmla="*/ 371450 h 465413"/>
                <a:gd name="connsiteX2" fmla="*/ 439268 w 739914"/>
                <a:gd name="connsiteY2" fmla="*/ 147846 h 465413"/>
                <a:gd name="connsiteX3" fmla="*/ 638673 w 739914"/>
                <a:gd name="connsiteY3" fmla="*/ 4342 h 465413"/>
                <a:gd name="connsiteX4" fmla="*/ 739914 w 739914"/>
                <a:gd name="connsiteY4" fmla="*/ 112887 h 465413"/>
                <a:gd name="connsiteX0" fmla="*/ 11835 w 751749"/>
                <a:gd name="connsiteY0" fmla="*/ 465413 h 490557"/>
                <a:gd name="connsiteX1" fmla="*/ 73211 w 751749"/>
                <a:gd name="connsiteY1" fmla="*/ 437629 h 490557"/>
                <a:gd name="connsiteX2" fmla="*/ 451103 w 751749"/>
                <a:gd name="connsiteY2" fmla="*/ 147846 h 490557"/>
                <a:gd name="connsiteX3" fmla="*/ 650508 w 751749"/>
                <a:gd name="connsiteY3" fmla="*/ 4342 h 490557"/>
                <a:gd name="connsiteX4" fmla="*/ 751749 w 751749"/>
                <a:gd name="connsiteY4" fmla="*/ 112887 h 490557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65413 h 484798"/>
                <a:gd name="connsiteX1" fmla="*/ 61376 w 739914"/>
                <a:gd name="connsiteY1" fmla="*/ 437629 h 484798"/>
                <a:gd name="connsiteX2" fmla="*/ 202631 w 739914"/>
                <a:gd name="connsiteY2" fmla="*/ 182399 h 484798"/>
                <a:gd name="connsiteX3" fmla="*/ 638673 w 739914"/>
                <a:gd name="connsiteY3" fmla="*/ 4342 h 484798"/>
                <a:gd name="connsiteX4" fmla="*/ 739914 w 739914"/>
                <a:gd name="connsiteY4" fmla="*/ 112887 h 484798"/>
                <a:gd name="connsiteX0" fmla="*/ 0 w 739914"/>
                <a:gd name="connsiteY0" fmla="*/ 423439 h 442824"/>
                <a:gd name="connsiteX1" fmla="*/ 61376 w 739914"/>
                <a:gd name="connsiteY1" fmla="*/ 395655 h 442824"/>
                <a:gd name="connsiteX2" fmla="*/ 202631 w 739914"/>
                <a:gd name="connsiteY2" fmla="*/ 140425 h 442824"/>
                <a:gd name="connsiteX3" fmla="*/ 495575 w 739914"/>
                <a:gd name="connsiteY3" fmla="*/ 69499 h 442824"/>
                <a:gd name="connsiteX4" fmla="*/ 739914 w 739914"/>
                <a:gd name="connsiteY4" fmla="*/ 70913 h 442824"/>
                <a:gd name="connsiteX0" fmla="*/ 0 w 1205845"/>
                <a:gd name="connsiteY0" fmla="*/ 358282 h 535609"/>
                <a:gd name="connsiteX1" fmla="*/ 61376 w 1205845"/>
                <a:gd name="connsiteY1" fmla="*/ 330498 h 535609"/>
                <a:gd name="connsiteX2" fmla="*/ 202631 w 1205845"/>
                <a:gd name="connsiteY2" fmla="*/ 75268 h 535609"/>
                <a:gd name="connsiteX3" fmla="*/ 495575 w 1205845"/>
                <a:gd name="connsiteY3" fmla="*/ 4342 h 535609"/>
                <a:gd name="connsiteX4" fmla="*/ 1205845 w 1205845"/>
                <a:gd name="connsiteY4" fmla="*/ 535609 h 535609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060112 w 1205845"/>
                <a:gd name="connsiteY4" fmla="*/ 390946 h 531267"/>
                <a:gd name="connsiteX5" fmla="*/ 1205845 w 1205845"/>
                <a:gd name="connsiteY5" fmla="*/ 531267 h 531267"/>
                <a:gd name="connsiteX0" fmla="*/ 0 w 1222469"/>
                <a:gd name="connsiteY0" fmla="*/ 353940 h 531267"/>
                <a:gd name="connsiteX1" fmla="*/ 61376 w 1222469"/>
                <a:gd name="connsiteY1" fmla="*/ 326156 h 531267"/>
                <a:gd name="connsiteX2" fmla="*/ 202631 w 1222469"/>
                <a:gd name="connsiteY2" fmla="*/ 70926 h 531267"/>
                <a:gd name="connsiteX3" fmla="*/ 495575 w 1222469"/>
                <a:gd name="connsiteY3" fmla="*/ 0 h 531267"/>
                <a:gd name="connsiteX4" fmla="*/ 1104091 w 1222469"/>
                <a:gd name="connsiteY4" fmla="*/ 279771 h 531267"/>
                <a:gd name="connsiteX5" fmla="*/ 1205845 w 1222469"/>
                <a:gd name="connsiteY5" fmla="*/ 531267 h 531267"/>
                <a:gd name="connsiteX0" fmla="*/ 0 w 1205845"/>
                <a:gd name="connsiteY0" fmla="*/ 353940 h 531267"/>
                <a:gd name="connsiteX1" fmla="*/ 61376 w 1205845"/>
                <a:gd name="connsiteY1" fmla="*/ 326156 h 531267"/>
                <a:gd name="connsiteX2" fmla="*/ 202631 w 1205845"/>
                <a:gd name="connsiteY2" fmla="*/ 70926 h 531267"/>
                <a:gd name="connsiteX3" fmla="*/ 495575 w 1205845"/>
                <a:gd name="connsiteY3" fmla="*/ 0 h 531267"/>
                <a:gd name="connsiteX4" fmla="*/ 1104091 w 1205845"/>
                <a:gd name="connsiteY4" fmla="*/ 279771 h 531267"/>
                <a:gd name="connsiteX5" fmla="*/ 1205845 w 1205845"/>
                <a:gd name="connsiteY5" fmla="*/ 531267 h 531267"/>
                <a:gd name="connsiteX0" fmla="*/ 0 w 1205845"/>
                <a:gd name="connsiteY0" fmla="*/ 353940 h 533677"/>
                <a:gd name="connsiteX1" fmla="*/ 61376 w 1205845"/>
                <a:gd name="connsiteY1" fmla="*/ 326156 h 533677"/>
                <a:gd name="connsiteX2" fmla="*/ 202631 w 1205845"/>
                <a:gd name="connsiteY2" fmla="*/ 70926 h 533677"/>
                <a:gd name="connsiteX3" fmla="*/ 495575 w 1205845"/>
                <a:gd name="connsiteY3" fmla="*/ 0 h 533677"/>
                <a:gd name="connsiteX4" fmla="*/ 1104091 w 1205845"/>
                <a:gd name="connsiteY4" fmla="*/ 279771 h 533677"/>
                <a:gd name="connsiteX5" fmla="*/ 1205845 w 1205845"/>
                <a:gd name="connsiteY5" fmla="*/ 531267 h 533677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04091 w 1210583"/>
                <a:gd name="connsiteY4" fmla="*/ 279771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10583"/>
                <a:gd name="connsiteY0" fmla="*/ 353940 h 552330"/>
                <a:gd name="connsiteX1" fmla="*/ 61376 w 1210583"/>
                <a:gd name="connsiteY1" fmla="*/ 326156 h 552330"/>
                <a:gd name="connsiteX2" fmla="*/ 202631 w 1210583"/>
                <a:gd name="connsiteY2" fmla="*/ 70926 h 552330"/>
                <a:gd name="connsiteX3" fmla="*/ 495575 w 1210583"/>
                <a:gd name="connsiteY3" fmla="*/ 0 h 552330"/>
                <a:gd name="connsiteX4" fmla="*/ 1148070 w 1210583"/>
                <a:gd name="connsiteY4" fmla="*/ 314994 h 552330"/>
                <a:gd name="connsiteX5" fmla="*/ 1210583 w 1210583"/>
                <a:gd name="connsiteY5" fmla="*/ 549920 h 552330"/>
                <a:gd name="connsiteX0" fmla="*/ 0 w 1239133"/>
                <a:gd name="connsiteY0" fmla="*/ 353940 h 559077"/>
                <a:gd name="connsiteX1" fmla="*/ 61376 w 1239133"/>
                <a:gd name="connsiteY1" fmla="*/ 326156 h 559077"/>
                <a:gd name="connsiteX2" fmla="*/ 202631 w 1239133"/>
                <a:gd name="connsiteY2" fmla="*/ 70926 h 559077"/>
                <a:gd name="connsiteX3" fmla="*/ 495575 w 1239133"/>
                <a:gd name="connsiteY3" fmla="*/ 0 h 559077"/>
                <a:gd name="connsiteX4" fmla="*/ 1148070 w 1239133"/>
                <a:gd name="connsiteY4" fmla="*/ 314994 h 559077"/>
                <a:gd name="connsiteX5" fmla="*/ 1239133 w 1239133"/>
                <a:gd name="connsiteY5" fmla="*/ 556667 h 559077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239133"/>
                <a:gd name="connsiteY0" fmla="*/ 365846 h 570983"/>
                <a:gd name="connsiteX1" fmla="*/ 61376 w 1239133"/>
                <a:gd name="connsiteY1" fmla="*/ 338062 h 570983"/>
                <a:gd name="connsiteX2" fmla="*/ 202631 w 1239133"/>
                <a:gd name="connsiteY2" fmla="*/ 82832 h 570983"/>
                <a:gd name="connsiteX3" fmla="*/ 507481 w 1239133"/>
                <a:gd name="connsiteY3" fmla="*/ 0 h 570983"/>
                <a:gd name="connsiteX4" fmla="*/ 1148070 w 1239133"/>
                <a:gd name="connsiteY4" fmla="*/ 326900 h 570983"/>
                <a:gd name="connsiteX5" fmla="*/ 1239133 w 1239133"/>
                <a:gd name="connsiteY5" fmla="*/ 568573 h 570983"/>
                <a:gd name="connsiteX0" fmla="*/ 0 w 1148070"/>
                <a:gd name="connsiteY0" fmla="*/ 365846 h 385231"/>
                <a:gd name="connsiteX1" fmla="*/ 61376 w 1148070"/>
                <a:gd name="connsiteY1" fmla="*/ 338062 h 385231"/>
                <a:gd name="connsiteX2" fmla="*/ 202631 w 1148070"/>
                <a:gd name="connsiteY2" fmla="*/ 82832 h 385231"/>
                <a:gd name="connsiteX3" fmla="*/ 507481 w 1148070"/>
                <a:gd name="connsiteY3" fmla="*/ 0 h 385231"/>
                <a:gd name="connsiteX4" fmla="*/ 1148070 w 1148070"/>
                <a:gd name="connsiteY4" fmla="*/ 326900 h 385231"/>
                <a:gd name="connsiteX0" fmla="*/ 0 w 507481"/>
                <a:gd name="connsiteY0" fmla="*/ 365846 h 385231"/>
                <a:gd name="connsiteX1" fmla="*/ 61376 w 507481"/>
                <a:gd name="connsiteY1" fmla="*/ 338062 h 385231"/>
                <a:gd name="connsiteX2" fmla="*/ 202631 w 507481"/>
                <a:gd name="connsiteY2" fmla="*/ 82832 h 385231"/>
                <a:gd name="connsiteX3" fmla="*/ 507481 w 507481"/>
                <a:gd name="connsiteY3" fmla="*/ 0 h 385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7481" h="385231">
                  <a:moveTo>
                    <a:pt x="0" y="365846"/>
                  </a:moveTo>
                  <a:cubicBezTo>
                    <a:pt x="25873" y="350186"/>
                    <a:pt x="27604" y="385231"/>
                    <a:pt x="61376" y="338062"/>
                  </a:cubicBezTo>
                  <a:cubicBezTo>
                    <a:pt x="95148" y="290893"/>
                    <a:pt x="99634" y="185143"/>
                    <a:pt x="202631" y="82832"/>
                  </a:cubicBezTo>
                  <a:cubicBezTo>
                    <a:pt x="295827" y="102143"/>
                    <a:pt x="417216" y="54077"/>
                    <a:pt x="507481" y="0"/>
                  </a:cubicBezTo>
                </a:path>
              </a:pathLst>
            </a:custGeom>
            <a:ln w="28575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08" name="łącznik-598">
            <a:extLst>
              <a:ext uri="{FF2B5EF4-FFF2-40B4-BE49-F238E27FC236}">
                <a16:creationId xmlns:a16="http://schemas.microsoft.com/office/drawing/2014/main" id="{54C1DB95-CF55-49C0-B436-84F548FCDB86}"/>
              </a:ext>
            </a:extLst>
          </p:cNvPr>
          <p:cNvSpPr/>
          <p:nvPr/>
        </p:nvSpPr>
        <p:spPr>
          <a:xfrm>
            <a:off x="5027876" y="4187254"/>
            <a:ext cx="162000" cy="162000"/>
          </a:xfrm>
          <a:prstGeom prst="ellipse">
            <a:avLst/>
          </a:prstGeom>
          <a:solidFill>
            <a:schemeClr val="tx1"/>
          </a:solidFill>
          <a:ln w="50800">
            <a:solidFill>
              <a:srgbClr val="FFFF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pl-PL" sz="12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109" name="Bartoszyce">
            <a:extLst>
              <a:ext uri="{FF2B5EF4-FFF2-40B4-BE49-F238E27FC236}">
                <a16:creationId xmlns:a16="http://schemas.microsoft.com/office/drawing/2014/main" id="{09E2C07D-9B24-46F8-A059-7E087F1283A5}"/>
              </a:ext>
            </a:extLst>
          </p:cNvPr>
          <p:cNvSpPr/>
          <p:nvPr/>
        </p:nvSpPr>
        <p:spPr>
          <a:xfrm>
            <a:off x="5606305" y="2080625"/>
            <a:ext cx="162000" cy="162000"/>
          </a:xfrm>
          <a:prstGeom prst="ellipse">
            <a:avLst/>
          </a:prstGeom>
          <a:solidFill>
            <a:schemeClr val="tx1"/>
          </a:solidFill>
          <a:ln w="50800">
            <a:solidFill>
              <a:srgbClr val="FFFF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pl-PL" sz="12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110" name="Dowolny kształt 99">
            <a:extLst>
              <a:ext uri="{FF2B5EF4-FFF2-40B4-BE49-F238E27FC236}">
                <a16:creationId xmlns:a16="http://schemas.microsoft.com/office/drawing/2014/main" id="{9A9CE712-663B-495C-8FD3-AAD8D441A227}"/>
              </a:ext>
            </a:extLst>
          </p:cNvPr>
          <p:cNvSpPr/>
          <p:nvPr/>
        </p:nvSpPr>
        <p:spPr>
          <a:xfrm>
            <a:off x="2860675" y="3114435"/>
            <a:ext cx="81830" cy="176510"/>
          </a:xfrm>
          <a:custGeom>
            <a:avLst/>
            <a:gdLst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42862 w 174216"/>
              <a:gd name="connsiteY2" fmla="*/ 173831 h 178594"/>
              <a:gd name="connsiteX3" fmla="*/ 71437 w 174216"/>
              <a:gd name="connsiteY3" fmla="*/ 166687 h 178594"/>
              <a:gd name="connsiteX4" fmla="*/ 102393 w 174216"/>
              <a:gd name="connsiteY4" fmla="*/ 161925 h 178594"/>
              <a:gd name="connsiteX5" fmla="*/ 121443 w 174216"/>
              <a:gd name="connsiteY5" fmla="*/ 157162 h 178594"/>
              <a:gd name="connsiteX6" fmla="*/ 138112 w 174216"/>
              <a:gd name="connsiteY6" fmla="*/ 152400 h 178594"/>
              <a:gd name="connsiteX7" fmla="*/ 140493 w 174216"/>
              <a:gd name="connsiteY7" fmla="*/ 126206 h 178594"/>
              <a:gd name="connsiteX8" fmla="*/ 142875 w 174216"/>
              <a:gd name="connsiteY8" fmla="*/ 54769 h 178594"/>
              <a:gd name="connsiteX9" fmla="*/ 145256 w 174216"/>
              <a:gd name="connsiteY9" fmla="*/ 47625 h 178594"/>
              <a:gd name="connsiteX10" fmla="*/ 152400 w 174216"/>
              <a:gd name="connsiteY10" fmla="*/ 42862 h 178594"/>
              <a:gd name="connsiteX11" fmla="*/ 161925 w 174216"/>
              <a:gd name="connsiteY11" fmla="*/ 30956 h 178594"/>
              <a:gd name="connsiteX12" fmla="*/ 166687 w 174216"/>
              <a:gd name="connsiteY12" fmla="*/ 21431 h 178594"/>
              <a:gd name="connsiteX13" fmla="*/ 171450 w 174216"/>
              <a:gd name="connsiteY13" fmla="*/ 14287 h 178594"/>
              <a:gd name="connsiteX14" fmla="*/ 173831 w 174216"/>
              <a:gd name="connsiteY14" fmla="*/ 0 h 178594"/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71437 w 174216"/>
              <a:gd name="connsiteY2" fmla="*/ 166687 h 178594"/>
              <a:gd name="connsiteX3" fmla="*/ 102393 w 174216"/>
              <a:gd name="connsiteY3" fmla="*/ 161925 h 178594"/>
              <a:gd name="connsiteX4" fmla="*/ 121443 w 174216"/>
              <a:gd name="connsiteY4" fmla="*/ 157162 h 178594"/>
              <a:gd name="connsiteX5" fmla="*/ 138112 w 174216"/>
              <a:gd name="connsiteY5" fmla="*/ 152400 h 178594"/>
              <a:gd name="connsiteX6" fmla="*/ 140493 w 174216"/>
              <a:gd name="connsiteY6" fmla="*/ 126206 h 178594"/>
              <a:gd name="connsiteX7" fmla="*/ 142875 w 174216"/>
              <a:gd name="connsiteY7" fmla="*/ 54769 h 178594"/>
              <a:gd name="connsiteX8" fmla="*/ 145256 w 174216"/>
              <a:gd name="connsiteY8" fmla="*/ 47625 h 178594"/>
              <a:gd name="connsiteX9" fmla="*/ 152400 w 174216"/>
              <a:gd name="connsiteY9" fmla="*/ 42862 h 178594"/>
              <a:gd name="connsiteX10" fmla="*/ 161925 w 174216"/>
              <a:gd name="connsiteY10" fmla="*/ 30956 h 178594"/>
              <a:gd name="connsiteX11" fmla="*/ 166687 w 174216"/>
              <a:gd name="connsiteY11" fmla="*/ 21431 h 178594"/>
              <a:gd name="connsiteX12" fmla="*/ 171450 w 174216"/>
              <a:gd name="connsiteY12" fmla="*/ 14287 h 178594"/>
              <a:gd name="connsiteX13" fmla="*/ 173831 w 174216"/>
              <a:gd name="connsiteY13" fmla="*/ 0 h 178594"/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71437 w 174216"/>
              <a:gd name="connsiteY2" fmla="*/ 166687 h 178594"/>
              <a:gd name="connsiteX3" fmla="*/ 121443 w 174216"/>
              <a:gd name="connsiteY3" fmla="*/ 157162 h 178594"/>
              <a:gd name="connsiteX4" fmla="*/ 138112 w 174216"/>
              <a:gd name="connsiteY4" fmla="*/ 152400 h 178594"/>
              <a:gd name="connsiteX5" fmla="*/ 140493 w 174216"/>
              <a:gd name="connsiteY5" fmla="*/ 126206 h 178594"/>
              <a:gd name="connsiteX6" fmla="*/ 142875 w 174216"/>
              <a:gd name="connsiteY6" fmla="*/ 54769 h 178594"/>
              <a:gd name="connsiteX7" fmla="*/ 145256 w 174216"/>
              <a:gd name="connsiteY7" fmla="*/ 47625 h 178594"/>
              <a:gd name="connsiteX8" fmla="*/ 152400 w 174216"/>
              <a:gd name="connsiteY8" fmla="*/ 42862 h 178594"/>
              <a:gd name="connsiteX9" fmla="*/ 161925 w 174216"/>
              <a:gd name="connsiteY9" fmla="*/ 30956 h 178594"/>
              <a:gd name="connsiteX10" fmla="*/ 166687 w 174216"/>
              <a:gd name="connsiteY10" fmla="*/ 21431 h 178594"/>
              <a:gd name="connsiteX11" fmla="*/ 171450 w 174216"/>
              <a:gd name="connsiteY11" fmla="*/ 14287 h 178594"/>
              <a:gd name="connsiteX12" fmla="*/ 173831 w 174216"/>
              <a:gd name="connsiteY12" fmla="*/ 0 h 178594"/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71437 w 174216"/>
              <a:gd name="connsiteY2" fmla="*/ 166687 h 178594"/>
              <a:gd name="connsiteX3" fmla="*/ 138112 w 174216"/>
              <a:gd name="connsiteY3" fmla="*/ 152400 h 178594"/>
              <a:gd name="connsiteX4" fmla="*/ 140493 w 174216"/>
              <a:gd name="connsiteY4" fmla="*/ 126206 h 178594"/>
              <a:gd name="connsiteX5" fmla="*/ 142875 w 174216"/>
              <a:gd name="connsiteY5" fmla="*/ 54769 h 178594"/>
              <a:gd name="connsiteX6" fmla="*/ 145256 w 174216"/>
              <a:gd name="connsiteY6" fmla="*/ 47625 h 178594"/>
              <a:gd name="connsiteX7" fmla="*/ 152400 w 174216"/>
              <a:gd name="connsiteY7" fmla="*/ 42862 h 178594"/>
              <a:gd name="connsiteX8" fmla="*/ 161925 w 174216"/>
              <a:gd name="connsiteY8" fmla="*/ 30956 h 178594"/>
              <a:gd name="connsiteX9" fmla="*/ 166687 w 174216"/>
              <a:gd name="connsiteY9" fmla="*/ 21431 h 178594"/>
              <a:gd name="connsiteX10" fmla="*/ 171450 w 174216"/>
              <a:gd name="connsiteY10" fmla="*/ 14287 h 178594"/>
              <a:gd name="connsiteX11" fmla="*/ 173831 w 174216"/>
              <a:gd name="connsiteY11" fmla="*/ 0 h 178594"/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71437 w 174216"/>
              <a:gd name="connsiteY2" fmla="*/ 166687 h 178594"/>
              <a:gd name="connsiteX3" fmla="*/ 140493 w 174216"/>
              <a:gd name="connsiteY3" fmla="*/ 126206 h 178594"/>
              <a:gd name="connsiteX4" fmla="*/ 142875 w 174216"/>
              <a:gd name="connsiteY4" fmla="*/ 54769 h 178594"/>
              <a:gd name="connsiteX5" fmla="*/ 145256 w 174216"/>
              <a:gd name="connsiteY5" fmla="*/ 47625 h 178594"/>
              <a:gd name="connsiteX6" fmla="*/ 152400 w 174216"/>
              <a:gd name="connsiteY6" fmla="*/ 42862 h 178594"/>
              <a:gd name="connsiteX7" fmla="*/ 161925 w 174216"/>
              <a:gd name="connsiteY7" fmla="*/ 30956 h 178594"/>
              <a:gd name="connsiteX8" fmla="*/ 166687 w 174216"/>
              <a:gd name="connsiteY8" fmla="*/ 21431 h 178594"/>
              <a:gd name="connsiteX9" fmla="*/ 171450 w 174216"/>
              <a:gd name="connsiteY9" fmla="*/ 14287 h 178594"/>
              <a:gd name="connsiteX10" fmla="*/ 173831 w 174216"/>
              <a:gd name="connsiteY10" fmla="*/ 0 h 178594"/>
              <a:gd name="connsiteX0" fmla="*/ 0 w 174216"/>
              <a:gd name="connsiteY0" fmla="*/ 178594 h 178594"/>
              <a:gd name="connsiteX1" fmla="*/ 35718 w 174216"/>
              <a:gd name="connsiteY1" fmla="*/ 176212 h 178594"/>
              <a:gd name="connsiteX2" fmla="*/ 140493 w 174216"/>
              <a:gd name="connsiteY2" fmla="*/ 126206 h 178594"/>
              <a:gd name="connsiteX3" fmla="*/ 142875 w 174216"/>
              <a:gd name="connsiteY3" fmla="*/ 54769 h 178594"/>
              <a:gd name="connsiteX4" fmla="*/ 145256 w 174216"/>
              <a:gd name="connsiteY4" fmla="*/ 47625 h 178594"/>
              <a:gd name="connsiteX5" fmla="*/ 152400 w 174216"/>
              <a:gd name="connsiteY5" fmla="*/ 42862 h 178594"/>
              <a:gd name="connsiteX6" fmla="*/ 161925 w 174216"/>
              <a:gd name="connsiteY6" fmla="*/ 30956 h 178594"/>
              <a:gd name="connsiteX7" fmla="*/ 166687 w 174216"/>
              <a:gd name="connsiteY7" fmla="*/ 21431 h 178594"/>
              <a:gd name="connsiteX8" fmla="*/ 171450 w 174216"/>
              <a:gd name="connsiteY8" fmla="*/ 14287 h 178594"/>
              <a:gd name="connsiteX9" fmla="*/ 173831 w 174216"/>
              <a:gd name="connsiteY9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42875 w 174216"/>
              <a:gd name="connsiteY2" fmla="*/ 54769 h 178594"/>
              <a:gd name="connsiteX3" fmla="*/ 145256 w 174216"/>
              <a:gd name="connsiteY3" fmla="*/ 47625 h 178594"/>
              <a:gd name="connsiteX4" fmla="*/ 152400 w 174216"/>
              <a:gd name="connsiteY4" fmla="*/ 42862 h 178594"/>
              <a:gd name="connsiteX5" fmla="*/ 161925 w 174216"/>
              <a:gd name="connsiteY5" fmla="*/ 30956 h 178594"/>
              <a:gd name="connsiteX6" fmla="*/ 166687 w 174216"/>
              <a:gd name="connsiteY6" fmla="*/ 21431 h 178594"/>
              <a:gd name="connsiteX7" fmla="*/ 171450 w 174216"/>
              <a:gd name="connsiteY7" fmla="*/ 14287 h 178594"/>
              <a:gd name="connsiteX8" fmla="*/ 173831 w 174216"/>
              <a:gd name="connsiteY8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42875 w 174216"/>
              <a:gd name="connsiteY2" fmla="*/ 54769 h 178594"/>
              <a:gd name="connsiteX3" fmla="*/ 152400 w 174216"/>
              <a:gd name="connsiteY3" fmla="*/ 42862 h 178594"/>
              <a:gd name="connsiteX4" fmla="*/ 161925 w 174216"/>
              <a:gd name="connsiteY4" fmla="*/ 30956 h 178594"/>
              <a:gd name="connsiteX5" fmla="*/ 166687 w 174216"/>
              <a:gd name="connsiteY5" fmla="*/ 21431 h 178594"/>
              <a:gd name="connsiteX6" fmla="*/ 171450 w 174216"/>
              <a:gd name="connsiteY6" fmla="*/ 14287 h 178594"/>
              <a:gd name="connsiteX7" fmla="*/ 173831 w 174216"/>
              <a:gd name="connsiteY7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52400 w 174216"/>
              <a:gd name="connsiteY2" fmla="*/ 42862 h 178594"/>
              <a:gd name="connsiteX3" fmla="*/ 161925 w 174216"/>
              <a:gd name="connsiteY3" fmla="*/ 30956 h 178594"/>
              <a:gd name="connsiteX4" fmla="*/ 166687 w 174216"/>
              <a:gd name="connsiteY4" fmla="*/ 21431 h 178594"/>
              <a:gd name="connsiteX5" fmla="*/ 171450 w 174216"/>
              <a:gd name="connsiteY5" fmla="*/ 14287 h 178594"/>
              <a:gd name="connsiteX6" fmla="*/ 173831 w 174216"/>
              <a:gd name="connsiteY6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52400 w 174216"/>
              <a:gd name="connsiteY2" fmla="*/ 42862 h 178594"/>
              <a:gd name="connsiteX3" fmla="*/ 166687 w 174216"/>
              <a:gd name="connsiteY3" fmla="*/ 21431 h 178594"/>
              <a:gd name="connsiteX4" fmla="*/ 171450 w 174216"/>
              <a:gd name="connsiteY4" fmla="*/ 14287 h 178594"/>
              <a:gd name="connsiteX5" fmla="*/ 173831 w 174216"/>
              <a:gd name="connsiteY5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66687 w 174216"/>
              <a:gd name="connsiteY2" fmla="*/ 21431 h 178594"/>
              <a:gd name="connsiteX3" fmla="*/ 171450 w 174216"/>
              <a:gd name="connsiteY3" fmla="*/ 14287 h 178594"/>
              <a:gd name="connsiteX4" fmla="*/ 173831 w 174216"/>
              <a:gd name="connsiteY4" fmla="*/ 0 h 178594"/>
              <a:gd name="connsiteX0" fmla="*/ 0 w 174216"/>
              <a:gd name="connsiteY0" fmla="*/ 178594 h 178594"/>
              <a:gd name="connsiteX1" fmla="*/ 140493 w 174216"/>
              <a:gd name="connsiteY1" fmla="*/ 126206 h 178594"/>
              <a:gd name="connsiteX2" fmla="*/ 171450 w 174216"/>
              <a:gd name="connsiteY2" fmla="*/ 14287 h 178594"/>
              <a:gd name="connsiteX3" fmla="*/ 173831 w 174216"/>
              <a:gd name="connsiteY3" fmla="*/ 0 h 178594"/>
              <a:gd name="connsiteX0" fmla="*/ 0 w 198933"/>
              <a:gd name="connsiteY0" fmla="*/ 214412 h 214412"/>
              <a:gd name="connsiteX1" fmla="*/ 140493 w 198933"/>
              <a:gd name="connsiteY1" fmla="*/ 162024 h 214412"/>
              <a:gd name="connsiteX2" fmla="*/ 171450 w 198933"/>
              <a:gd name="connsiteY2" fmla="*/ 50105 h 214412"/>
              <a:gd name="connsiteX3" fmla="*/ 198933 w 198933"/>
              <a:gd name="connsiteY3" fmla="*/ 0 h 214412"/>
              <a:gd name="connsiteX0" fmla="*/ 0 w 266327"/>
              <a:gd name="connsiteY0" fmla="*/ 275853 h 275853"/>
              <a:gd name="connsiteX1" fmla="*/ 140493 w 266327"/>
              <a:gd name="connsiteY1" fmla="*/ 223465 h 275853"/>
              <a:gd name="connsiteX2" fmla="*/ 171450 w 266327"/>
              <a:gd name="connsiteY2" fmla="*/ 111546 h 275853"/>
              <a:gd name="connsiteX3" fmla="*/ 266327 w 266327"/>
              <a:gd name="connsiteY3" fmla="*/ 0 h 275853"/>
              <a:gd name="connsiteX0" fmla="*/ 0 w 266327"/>
              <a:gd name="connsiteY0" fmla="*/ 275853 h 275853"/>
              <a:gd name="connsiteX1" fmla="*/ 140493 w 266327"/>
              <a:gd name="connsiteY1" fmla="*/ 223465 h 275853"/>
              <a:gd name="connsiteX2" fmla="*/ 266327 w 266327"/>
              <a:gd name="connsiteY2" fmla="*/ 0 h 275853"/>
              <a:gd name="connsiteX0" fmla="*/ 0 w 228178"/>
              <a:gd name="connsiteY0" fmla="*/ 279375 h 279375"/>
              <a:gd name="connsiteX1" fmla="*/ 102344 w 228178"/>
              <a:gd name="connsiteY1" fmla="*/ 223465 h 279375"/>
              <a:gd name="connsiteX2" fmla="*/ 228178 w 228178"/>
              <a:gd name="connsiteY2" fmla="*/ 0 h 279375"/>
              <a:gd name="connsiteX0" fmla="*/ 41441 w 269619"/>
              <a:gd name="connsiteY0" fmla="*/ 279375 h 293456"/>
              <a:gd name="connsiteX1" fmla="*/ 17057 w 269619"/>
              <a:gd name="connsiteY1" fmla="*/ 284138 h 293456"/>
              <a:gd name="connsiteX2" fmla="*/ 143785 w 269619"/>
              <a:gd name="connsiteY2" fmla="*/ 223465 h 293456"/>
              <a:gd name="connsiteX3" fmla="*/ 269619 w 269619"/>
              <a:gd name="connsiteY3" fmla="*/ 0 h 293456"/>
              <a:gd name="connsiteX0" fmla="*/ 38481 w 266659"/>
              <a:gd name="connsiteY0" fmla="*/ 279375 h 302902"/>
              <a:gd name="connsiteX1" fmla="*/ 14097 w 266659"/>
              <a:gd name="connsiteY1" fmla="*/ 284138 h 302902"/>
              <a:gd name="connsiteX2" fmla="*/ 123065 w 266659"/>
              <a:gd name="connsiteY2" fmla="*/ 256133 h 302902"/>
              <a:gd name="connsiteX3" fmla="*/ 266659 w 266659"/>
              <a:gd name="connsiteY3" fmla="*/ 0 h 302902"/>
              <a:gd name="connsiteX0" fmla="*/ 38481 w 204895"/>
              <a:gd name="connsiteY0" fmla="*/ 199752 h 223279"/>
              <a:gd name="connsiteX1" fmla="*/ 14097 w 204895"/>
              <a:gd name="connsiteY1" fmla="*/ 204515 h 223279"/>
              <a:gd name="connsiteX2" fmla="*/ 123065 w 204895"/>
              <a:gd name="connsiteY2" fmla="*/ 176510 h 223279"/>
              <a:gd name="connsiteX3" fmla="*/ 204895 w 204895"/>
              <a:gd name="connsiteY3" fmla="*/ 0 h 223279"/>
              <a:gd name="connsiteX0" fmla="*/ 38481 w 204895"/>
              <a:gd name="connsiteY0" fmla="*/ 199752 h 223279"/>
              <a:gd name="connsiteX1" fmla="*/ 14097 w 204895"/>
              <a:gd name="connsiteY1" fmla="*/ 204515 h 223279"/>
              <a:gd name="connsiteX2" fmla="*/ 123065 w 204895"/>
              <a:gd name="connsiteY2" fmla="*/ 176510 h 223279"/>
              <a:gd name="connsiteX3" fmla="*/ 204895 w 204895"/>
              <a:gd name="connsiteY3" fmla="*/ 0 h 223279"/>
              <a:gd name="connsiteX0" fmla="*/ 38481 w 204895"/>
              <a:gd name="connsiteY0" fmla="*/ 199752 h 208389"/>
              <a:gd name="connsiteX1" fmla="*/ 14097 w 204895"/>
              <a:gd name="connsiteY1" fmla="*/ 204515 h 208389"/>
              <a:gd name="connsiteX2" fmla="*/ 123065 w 204895"/>
              <a:gd name="connsiteY2" fmla="*/ 176510 h 208389"/>
              <a:gd name="connsiteX3" fmla="*/ 204895 w 204895"/>
              <a:gd name="connsiteY3" fmla="*/ 0 h 208389"/>
              <a:gd name="connsiteX0" fmla="*/ 38481 w 204895"/>
              <a:gd name="connsiteY0" fmla="*/ 199752 h 208389"/>
              <a:gd name="connsiteX1" fmla="*/ 14097 w 204895"/>
              <a:gd name="connsiteY1" fmla="*/ 204515 h 208389"/>
              <a:gd name="connsiteX2" fmla="*/ 123065 w 204895"/>
              <a:gd name="connsiteY2" fmla="*/ 176510 h 208389"/>
              <a:gd name="connsiteX3" fmla="*/ 204895 w 204895"/>
              <a:gd name="connsiteY3" fmla="*/ 0 h 208389"/>
              <a:gd name="connsiteX0" fmla="*/ 38481 w 204895"/>
              <a:gd name="connsiteY0" fmla="*/ 199752 h 208389"/>
              <a:gd name="connsiteX1" fmla="*/ 14097 w 204895"/>
              <a:gd name="connsiteY1" fmla="*/ 204515 h 208389"/>
              <a:gd name="connsiteX2" fmla="*/ 123065 w 204895"/>
              <a:gd name="connsiteY2" fmla="*/ 176510 h 208389"/>
              <a:gd name="connsiteX3" fmla="*/ 204895 w 204895"/>
              <a:gd name="connsiteY3" fmla="*/ 0 h 208389"/>
              <a:gd name="connsiteX0" fmla="*/ 0 w 190798"/>
              <a:gd name="connsiteY0" fmla="*/ 204515 h 204515"/>
              <a:gd name="connsiteX1" fmla="*/ 108968 w 190798"/>
              <a:gd name="connsiteY1" fmla="*/ 176510 h 204515"/>
              <a:gd name="connsiteX2" fmla="*/ 190798 w 190798"/>
              <a:gd name="connsiteY2" fmla="*/ 0 h 204515"/>
              <a:gd name="connsiteX0" fmla="*/ 0 w 81830"/>
              <a:gd name="connsiteY0" fmla="*/ 176510 h 176510"/>
              <a:gd name="connsiteX1" fmla="*/ 81830 w 81830"/>
              <a:gd name="connsiteY1" fmla="*/ 0 h 17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1830" h="176510">
                <a:moveTo>
                  <a:pt x="0" y="176510"/>
                </a:moveTo>
                <a:cubicBezTo>
                  <a:pt x="12340" y="141772"/>
                  <a:pt x="17143" y="24926"/>
                  <a:pt x="81830" y="0"/>
                </a:cubicBezTo>
              </a:path>
            </a:pathLst>
          </a:custGeom>
          <a:ln w="139700" cap="rnd">
            <a:solidFill>
              <a:srgbClr val="00B0F0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2" name="RPO7-13 Zgniłoch">
            <a:extLst>
              <a:ext uri="{FF2B5EF4-FFF2-40B4-BE49-F238E27FC236}">
                <a16:creationId xmlns:a16="http://schemas.microsoft.com/office/drawing/2014/main" id="{C4CC02CD-6FB9-423C-B6A9-768A63A8E52B}"/>
              </a:ext>
            </a:extLst>
          </p:cNvPr>
          <p:cNvSpPr/>
          <p:nvPr/>
        </p:nvSpPr>
        <p:spPr>
          <a:xfrm>
            <a:off x="5130011" y="4708937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3" name="RPO7-13 Redy">
            <a:extLst>
              <a:ext uri="{FF2B5EF4-FFF2-40B4-BE49-F238E27FC236}">
                <a16:creationId xmlns:a16="http://schemas.microsoft.com/office/drawing/2014/main" id="{E121145E-A417-4514-A144-C01E55B4AAE8}"/>
              </a:ext>
            </a:extLst>
          </p:cNvPr>
          <p:cNvSpPr/>
          <p:nvPr/>
        </p:nvSpPr>
        <p:spPr>
          <a:xfrm>
            <a:off x="5093987" y="2512673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4" name="RPO7-13 Łukta">
            <a:extLst>
              <a:ext uri="{FF2B5EF4-FFF2-40B4-BE49-F238E27FC236}">
                <a16:creationId xmlns:a16="http://schemas.microsoft.com/office/drawing/2014/main" id="{41C0349C-1A70-4BA4-97B8-8A7BB4375C4F}"/>
              </a:ext>
            </a:extLst>
          </p:cNvPr>
          <p:cNvSpPr/>
          <p:nvPr/>
        </p:nvSpPr>
        <p:spPr>
          <a:xfrm>
            <a:off x="4085875" y="3880825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2" name="tytul">
            <a:extLst>
              <a:ext uri="{FF2B5EF4-FFF2-40B4-BE49-F238E27FC236}">
                <a16:creationId xmlns:a16="http://schemas.microsoft.com/office/drawing/2014/main" id="{912C8E68-1AB9-4845-9E31-71CB874D6C22}"/>
              </a:ext>
            </a:extLst>
          </p:cNvPr>
          <p:cNvSpPr txBox="1"/>
          <p:nvPr/>
        </p:nvSpPr>
        <p:spPr>
          <a:xfrm>
            <a:off x="4085875" y="924013"/>
            <a:ext cx="5040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chemeClr val="accent4">
                    <a:lumMod val="50000"/>
                  </a:schemeClr>
                </a:solidFill>
              </a:rPr>
              <a:t>Projekty unijne w perspektywie 2007-13 i 2014-20</a:t>
            </a:r>
          </a:p>
        </p:txBody>
      </p:sp>
      <p:sp>
        <p:nvSpPr>
          <p:cNvPr id="123" name="RPO7-13 Łazdoje">
            <a:extLst>
              <a:ext uri="{FF2B5EF4-FFF2-40B4-BE49-F238E27FC236}">
                <a16:creationId xmlns:a16="http://schemas.microsoft.com/office/drawing/2014/main" id="{02735E72-E098-46E1-B3C3-225A91B98E12}"/>
              </a:ext>
            </a:extLst>
          </p:cNvPr>
          <p:cNvSpPr/>
          <p:nvPr/>
        </p:nvSpPr>
        <p:spPr>
          <a:xfrm>
            <a:off x="6822179" y="3232753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4" name="RPO7-13 Kwie-Rych">
            <a:extLst>
              <a:ext uri="{FF2B5EF4-FFF2-40B4-BE49-F238E27FC236}">
                <a16:creationId xmlns:a16="http://schemas.microsoft.com/office/drawing/2014/main" id="{FF84C555-9B81-4F9B-AB9A-81386E02478C}"/>
              </a:ext>
            </a:extLst>
          </p:cNvPr>
          <p:cNvSpPr/>
          <p:nvPr/>
        </p:nvSpPr>
        <p:spPr>
          <a:xfrm>
            <a:off x="2741037" y="3217697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5" name="RPO7-13 Piduń-Rek">
            <a:extLst>
              <a:ext uri="{FF2B5EF4-FFF2-40B4-BE49-F238E27FC236}">
                <a16:creationId xmlns:a16="http://schemas.microsoft.com/office/drawing/2014/main" id="{62EC9D07-FFCA-4591-94B9-ACEC67158EFC}"/>
              </a:ext>
            </a:extLst>
          </p:cNvPr>
          <p:cNvSpPr/>
          <p:nvPr/>
        </p:nvSpPr>
        <p:spPr>
          <a:xfrm>
            <a:off x="5670051" y="5032953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7" name="RPO7-13 Działd-IO">
            <a:extLst>
              <a:ext uri="{FF2B5EF4-FFF2-40B4-BE49-F238E27FC236}">
                <a16:creationId xmlns:a16="http://schemas.microsoft.com/office/drawing/2014/main" id="{ADE3DA7B-090C-414A-BCF5-D8DF5F5917A0}"/>
              </a:ext>
            </a:extLst>
          </p:cNvPr>
          <p:cNvSpPr/>
          <p:nvPr/>
        </p:nvSpPr>
        <p:spPr>
          <a:xfrm>
            <a:off x="4491437" y="6225032"/>
            <a:ext cx="180000" cy="180000"/>
          </a:xfrm>
          <a:prstGeom prst="ellipse">
            <a:avLst/>
          </a:prstGeom>
          <a:solidFill>
            <a:srgbClr val="00B0F0">
              <a:alpha val="74902"/>
            </a:srgbClr>
          </a:solidFill>
          <a:ln w="139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9" name="Symbol zastępczy zawartości 2">
            <a:extLst>
              <a:ext uri="{FF2B5EF4-FFF2-40B4-BE49-F238E27FC236}">
                <a16:creationId xmlns:a16="http://schemas.microsoft.com/office/drawing/2014/main" id="{DB31EC13-1EFC-419C-BFBE-1F6E9DDE5EDA}"/>
              </a:ext>
            </a:extLst>
          </p:cNvPr>
          <p:cNvSpPr txBox="1">
            <a:spLocks/>
          </p:cNvSpPr>
          <p:nvPr/>
        </p:nvSpPr>
        <p:spPr>
          <a:xfrm>
            <a:off x="1128216" y="188720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800" dirty="0"/>
              <a:t>Przywrócenie przejezdności sieci</a:t>
            </a:r>
          </a:p>
        </p:txBody>
      </p:sp>
      <p:sp>
        <p:nvSpPr>
          <p:cNvPr id="130" name="Symbol zastępczy zawartości 2">
            <a:extLst>
              <a:ext uri="{FF2B5EF4-FFF2-40B4-BE49-F238E27FC236}">
                <a16:creationId xmlns:a16="http://schemas.microsoft.com/office/drawing/2014/main" id="{C9ACA2D5-104F-470B-A096-AC8E149144C8}"/>
              </a:ext>
            </a:extLst>
          </p:cNvPr>
          <p:cNvSpPr txBox="1">
            <a:spLocks/>
          </p:cNvSpPr>
          <p:nvPr/>
        </p:nvSpPr>
        <p:spPr>
          <a:xfrm>
            <a:off x="543506" y="18872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A</a:t>
            </a:r>
            <a:endParaRPr lang="pl-PL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grpSp>
        <p:nvGrpSpPr>
          <p:cNvPr id="115" name="leg-rpo1420">
            <a:extLst>
              <a:ext uri="{FF2B5EF4-FFF2-40B4-BE49-F238E27FC236}">
                <a16:creationId xmlns:a16="http://schemas.microsoft.com/office/drawing/2014/main" id="{4E2653D2-91D6-43C6-9C12-82EDD78C8C1B}"/>
              </a:ext>
            </a:extLst>
          </p:cNvPr>
          <p:cNvGrpSpPr/>
          <p:nvPr/>
        </p:nvGrpSpPr>
        <p:grpSpPr>
          <a:xfrm>
            <a:off x="8049548" y="6093280"/>
            <a:ext cx="468000" cy="144016"/>
            <a:chOff x="6447598" y="6381328"/>
            <a:chExt cx="468000" cy="144016"/>
          </a:xfrm>
        </p:grpSpPr>
        <p:sp>
          <p:nvSpPr>
            <p:cNvPr id="116" name="leg-rpo14202">
              <a:extLst>
                <a:ext uri="{FF2B5EF4-FFF2-40B4-BE49-F238E27FC236}">
                  <a16:creationId xmlns:a16="http://schemas.microsoft.com/office/drawing/2014/main" id="{45830D10-E61A-4B9B-90D2-93E314CFDF15}"/>
                </a:ext>
              </a:extLst>
            </p:cNvPr>
            <p:cNvSpPr/>
            <p:nvPr/>
          </p:nvSpPr>
          <p:spPr>
            <a:xfrm>
              <a:off x="6447598" y="6381328"/>
              <a:ext cx="468000" cy="144016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cxnSp>
          <p:nvCxnSpPr>
            <p:cNvPr id="117" name="leg-rpo14201">
              <a:extLst>
                <a:ext uri="{FF2B5EF4-FFF2-40B4-BE49-F238E27FC236}">
                  <a16:creationId xmlns:a16="http://schemas.microsoft.com/office/drawing/2014/main" id="{27F94E9C-500C-4968-A3BA-3273FDAB5F8A}"/>
                </a:ext>
              </a:extLst>
            </p:cNvPr>
            <p:cNvCxnSpPr/>
            <p:nvPr/>
          </p:nvCxnSpPr>
          <p:spPr>
            <a:xfrm>
              <a:off x="6456598" y="6454899"/>
              <a:ext cx="450000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8" name="leg-rpo1420">
            <a:extLst>
              <a:ext uri="{FF2B5EF4-FFF2-40B4-BE49-F238E27FC236}">
                <a16:creationId xmlns:a16="http://schemas.microsoft.com/office/drawing/2014/main" id="{01C96FB0-07CC-42F2-AB8B-40F66F71A171}"/>
              </a:ext>
            </a:extLst>
          </p:cNvPr>
          <p:cNvSpPr txBox="1"/>
          <p:nvPr/>
        </p:nvSpPr>
        <p:spPr>
          <a:xfrm>
            <a:off x="8580534" y="6021288"/>
            <a:ext cx="2340000" cy="28800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tabLst>
                <a:tab pos="2154238" algn="r"/>
              </a:tabLst>
            </a:pPr>
            <a:r>
              <a:rPr lang="pl-PL" sz="1400" dirty="0" err="1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Inw</a:t>
            </a:r>
            <a:r>
              <a:rPr lang="pl-PL" sz="14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. własne z </a:t>
            </a:r>
            <a:r>
              <a:rPr lang="pl-PL" sz="1400" dirty="0" err="1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FDS</a:t>
            </a:r>
            <a:endParaRPr lang="pl-PL" sz="1400" dirty="0">
              <a:solidFill>
                <a:schemeClr val="accent4">
                  <a:lumMod val="50000"/>
                </a:schemeClr>
              </a:solidFill>
              <a:latin typeface="Arial Narrow" pitchFamily="34" charset="0"/>
            </a:endParaRPr>
          </a:p>
        </p:txBody>
      </p:sp>
      <p:grpSp>
        <p:nvGrpSpPr>
          <p:cNvPr id="10" name="Grupa 9">
            <a:extLst>
              <a:ext uri="{FF2B5EF4-FFF2-40B4-BE49-F238E27FC236}">
                <a16:creationId xmlns:a16="http://schemas.microsoft.com/office/drawing/2014/main" id="{77024449-060B-45C4-B5B2-E9E39A3DB637}"/>
              </a:ext>
            </a:extLst>
          </p:cNvPr>
          <p:cNvGrpSpPr/>
          <p:nvPr/>
        </p:nvGrpSpPr>
        <p:grpSpPr>
          <a:xfrm>
            <a:off x="5248083" y="2713157"/>
            <a:ext cx="615181" cy="81395"/>
            <a:chOff x="5248083" y="2713157"/>
            <a:chExt cx="615181" cy="813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2" name="Dowolny kształt: kształt 131">
              <a:extLst>
                <a:ext uri="{FF2B5EF4-FFF2-40B4-BE49-F238E27FC236}">
                  <a16:creationId xmlns:a16="http://schemas.microsoft.com/office/drawing/2014/main" id="{3FB7F3DE-DCA1-48A4-AC3B-A7B780A9843B}"/>
                </a:ext>
              </a:extLst>
            </p:cNvPr>
            <p:cNvSpPr/>
            <p:nvPr/>
          </p:nvSpPr>
          <p:spPr>
            <a:xfrm>
              <a:off x="5248901" y="2713157"/>
              <a:ext cx="614363" cy="81395"/>
            </a:xfrm>
            <a:custGeom>
              <a:avLst/>
              <a:gdLst>
                <a:gd name="connsiteX0" fmla="*/ 0 w 611981"/>
                <a:gd name="connsiteY0" fmla="*/ 23812 h 231089"/>
                <a:gd name="connsiteX1" fmla="*/ 481012 w 611981"/>
                <a:gd name="connsiteY1" fmla="*/ 230981 h 231089"/>
                <a:gd name="connsiteX2" fmla="*/ 611981 w 611981"/>
                <a:gd name="connsiteY2" fmla="*/ 0 h 231089"/>
                <a:gd name="connsiteX0" fmla="*/ 0 w 714375"/>
                <a:gd name="connsiteY0" fmla="*/ 0 h 224491"/>
                <a:gd name="connsiteX1" fmla="*/ 481012 w 714375"/>
                <a:gd name="connsiteY1" fmla="*/ 207169 h 224491"/>
                <a:gd name="connsiteX2" fmla="*/ 714375 w 714375"/>
                <a:gd name="connsiteY2" fmla="*/ 135731 h 224491"/>
                <a:gd name="connsiteX0" fmla="*/ 0 w 628650"/>
                <a:gd name="connsiteY0" fmla="*/ 0 h 81609"/>
                <a:gd name="connsiteX1" fmla="*/ 395287 w 628650"/>
                <a:gd name="connsiteY1" fmla="*/ 73819 h 81609"/>
                <a:gd name="connsiteX2" fmla="*/ 628650 w 628650"/>
                <a:gd name="connsiteY2" fmla="*/ 2381 h 81609"/>
                <a:gd name="connsiteX0" fmla="*/ 0 w 628650"/>
                <a:gd name="connsiteY0" fmla="*/ 0 h 78790"/>
                <a:gd name="connsiteX1" fmla="*/ 347662 w 628650"/>
                <a:gd name="connsiteY1" fmla="*/ 69057 h 78790"/>
                <a:gd name="connsiteX2" fmla="*/ 628650 w 628650"/>
                <a:gd name="connsiteY2" fmla="*/ 2381 h 78790"/>
                <a:gd name="connsiteX0" fmla="*/ 0 w 628650"/>
                <a:gd name="connsiteY0" fmla="*/ 0 h 77823"/>
                <a:gd name="connsiteX1" fmla="*/ 347662 w 628650"/>
                <a:gd name="connsiteY1" fmla="*/ 69057 h 77823"/>
                <a:gd name="connsiteX2" fmla="*/ 628650 w 628650"/>
                <a:gd name="connsiteY2" fmla="*/ 2381 h 77823"/>
                <a:gd name="connsiteX0" fmla="*/ 0 w 614363"/>
                <a:gd name="connsiteY0" fmla="*/ 0 h 91508"/>
                <a:gd name="connsiteX1" fmla="*/ 333375 w 614363"/>
                <a:gd name="connsiteY1" fmla="*/ 80964 h 91508"/>
                <a:gd name="connsiteX2" fmla="*/ 614363 w 614363"/>
                <a:gd name="connsiteY2" fmla="*/ 14288 h 91508"/>
                <a:gd name="connsiteX0" fmla="*/ 0 w 614363"/>
                <a:gd name="connsiteY0" fmla="*/ 0 h 91508"/>
                <a:gd name="connsiteX1" fmla="*/ 333375 w 614363"/>
                <a:gd name="connsiteY1" fmla="*/ 80964 h 91508"/>
                <a:gd name="connsiteX2" fmla="*/ 614363 w 614363"/>
                <a:gd name="connsiteY2" fmla="*/ 14288 h 91508"/>
                <a:gd name="connsiteX0" fmla="*/ 0 w 614363"/>
                <a:gd name="connsiteY0" fmla="*/ 0 h 81395"/>
                <a:gd name="connsiteX1" fmla="*/ 333375 w 614363"/>
                <a:gd name="connsiteY1" fmla="*/ 80964 h 81395"/>
                <a:gd name="connsiteX2" fmla="*/ 614363 w 614363"/>
                <a:gd name="connsiteY2" fmla="*/ 14288 h 81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4363" h="81395">
                  <a:moveTo>
                    <a:pt x="0" y="0"/>
                  </a:moveTo>
                  <a:cubicBezTo>
                    <a:pt x="194270" y="86519"/>
                    <a:pt x="230981" y="78583"/>
                    <a:pt x="333375" y="80964"/>
                  </a:cubicBezTo>
                  <a:cubicBezTo>
                    <a:pt x="435769" y="83345"/>
                    <a:pt x="547490" y="77787"/>
                    <a:pt x="614363" y="14288"/>
                  </a:cubicBezTo>
                </a:path>
              </a:pathLst>
            </a:custGeom>
            <a:noFill/>
            <a:ln w="139700">
              <a:solidFill>
                <a:srgbClr val="00FF00">
                  <a:alpha val="8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Dowolny kształt: kształt 8">
              <a:extLst>
                <a:ext uri="{FF2B5EF4-FFF2-40B4-BE49-F238E27FC236}">
                  <a16:creationId xmlns:a16="http://schemas.microsoft.com/office/drawing/2014/main" id="{BA5625F8-EF31-4C88-A04A-F643AD5D18B4}"/>
                </a:ext>
              </a:extLst>
            </p:cNvPr>
            <p:cNvSpPr/>
            <p:nvPr/>
          </p:nvSpPr>
          <p:spPr>
            <a:xfrm>
              <a:off x="5248083" y="2713157"/>
              <a:ext cx="614363" cy="81395"/>
            </a:xfrm>
            <a:custGeom>
              <a:avLst/>
              <a:gdLst>
                <a:gd name="connsiteX0" fmla="*/ 0 w 611981"/>
                <a:gd name="connsiteY0" fmla="*/ 23812 h 231089"/>
                <a:gd name="connsiteX1" fmla="*/ 481012 w 611981"/>
                <a:gd name="connsiteY1" fmla="*/ 230981 h 231089"/>
                <a:gd name="connsiteX2" fmla="*/ 611981 w 611981"/>
                <a:gd name="connsiteY2" fmla="*/ 0 h 231089"/>
                <a:gd name="connsiteX0" fmla="*/ 0 w 714375"/>
                <a:gd name="connsiteY0" fmla="*/ 0 h 224491"/>
                <a:gd name="connsiteX1" fmla="*/ 481012 w 714375"/>
                <a:gd name="connsiteY1" fmla="*/ 207169 h 224491"/>
                <a:gd name="connsiteX2" fmla="*/ 714375 w 714375"/>
                <a:gd name="connsiteY2" fmla="*/ 135731 h 224491"/>
                <a:gd name="connsiteX0" fmla="*/ 0 w 628650"/>
                <a:gd name="connsiteY0" fmla="*/ 0 h 81609"/>
                <a:gd name="connsiteX1" fmla="*/ 395287 w 628650"/>
                <a:gd name="connsiteY1" fmla="*/ 73819 h 81609"/>
                <a:gd name="connsiteX2" fmla="*/ 628650 w 628650"/>
                <a:gd name="connsiteY2" fmla="*/ 2381 h 81609"/>
                <a:gd name="connsiteX0" fmla="*/ 0 w 628650"/>
                <a:gd name="connsiteY0" fmla="*/ 0 h 78790"/>
                <a:gd name="connsiteX1" fmla="*/ 347662 w 628650"/>
                <a:gd name="connsiteY1" fmla="*/ 69057 h 78790"/>
                <a:gd name="connsiteX2" fmla="*/ 628650 w 628650"/>
                <a:gd name="connsiteY2" fmla="*/ 2381 h 78790"/>
                <a:gd name="connsiteX0" fmla="*/ 0 w 628650"/>
                <a:gd name="connsiteY0" fmla="*/ 0 h 77823"/>
                <a:gd name="connsiteX1" fmla="*/ 347662 w 628650"/>
                <a:gd name="connsiteY1" fmla="*/ 69057 h 77823"/>
                <a:gd name="connsiteX2" fmla="*/ 628650 w 628650"/>
                <a:gd name="connsiteY2" fmla="*/ 2381 h 77823"/>
                <a:gd name="connsiteX0" fmla="*/ 0 w 614363"/>
                <a:gd name="connsiteY0" fmla="*/ 0 h 91508"/>
                <a:gd name="connsiteX1" fmla="*/ 333375 w 614363"/>
                <a:gd name="connsiteY1" fmla="*/ 80964 h 91508"/>
                <a:gd name="connsiteX2" fmla="*/ 614363 w 614363"/>
                <a:gd name="connsiteY2" fmla="*/ 14288 h 91508"/>
                <a:gd name="connsiteX0" fmla="*/ 0 w 614363"/>
                <a:gd name="connsiteY0" fmla="*/ 0 h 91508"/>
                <a:gd name="connsiteX1" fmla="*/ 333375 w 614363"/>
                <a:gd name="connsiteY1" fmla="*/ 80964 h 91508"/>
                <a:gd name="connsiteX2" fmla="*/ 614363 w 614363"/>
                <a:gd name="connsiteY2" fmla="*/ 14288 h 91508"/>
                <a:gd name="connsiteX0" fmla="*/ 0 w 614363"/>
                <a:gd name="connsiteY0" fmla="*/ 0 h 81395"/>
                <a:gd name="connsiteX1" fmla="*/ 333375 w 614363"/>
                <a:gd name="connsiteY1" fmla="*/ 80964 h 81395"/>
                <a:gd name="connsiteX2" fmla="*/ 614363 w 614363"/>
                <a:gd name="connsiteY2" fmla="*/ 14288 h 81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4363" h="81395">
                  <a:moveTo>
                    <a:pt x="0" y="0"/>
                  </a:moveTo>
                  <a:cubicBezTo>
                    <a:pt x="194270" y="86519"/>
                    <a:pt x="230981" y="78583"/>
                    <a:pt x="333375" y="80964"/>
                  </a:cubicBezTo>
                  <a:cubicBezTo>
                    <a:pt x="435769" y="83345"/>
                    <a:pt x="547490" y="77787"/>
                    <a:pt x="614363" y="14288"/>
                  </a:cubicBezTo>
                </a:path>
              </a:pathLst>
            </a:cu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" name="Grupa 1">
            <a:extLst>
              <a:ext uri="{FF2B5EF4-FFF2-40B4-BE49-F238E27FC236}">
                <a16:creationId xmlns:a16="http://schemas.microsoft.com/office/drawing/2014/main" id="{97BA15A2-210C-4637-AE98-1A00731F250A}"/>
              </a:ext>
            </a:extLst>
          </p:cNvPr>
          <p:cNvGrpSpPr/>
          <p:nvPr/>
        </p:nvGrpSpPr>
        <p:grpSpPr>
          <a:xfrm>
            <a:off x="5650548" y="5572269"/>
            <a:ext cx="187540" cy="12100"/>
            <a:chOff x="6569695" y="6141086"/>
            <a:chExt cx="187540" cy="12100"/>
          </a:xfrm>
        </p:grpSpPr>
        <p:sp>
          <p:nvSpPr>
            <p:cNvPr id="126" name="604-ż">
              <a:extLst>
                <a:ext uri="{FF2B5EF4-FFF2-40B4-BE49-F238E27FC236}">
                  <a16:creationId xmlns:a16="http://schemas.microsoft.com/office/drawing/2014/main" id="{06C4CD52-B421-43B6-ABA4-A1BC44681E92}"/>
                </a:ext>
              </a:extLst>
            </p:cNvPr>
            <p:cNvSpPr/>
            <p:nvPr/>
          </p:nvSpPr>
          <p:spPr>
            <a:xfrm>
              <a:off x="6569695" y="6141086"/>
              <a:ext cx="187540" cy="12100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  <a:gd name="connsiteX0" fmla="*/ 3648 w 57062"/>
                <a:gd name="connsiteY0" fmla="*/ 0 h 11759"/>
                <a:gd name="connsiteX1" fmla="*/ 0 w 57062"/>
                <a:gd name="connsiteY1" fmla="*/ 9728 h 11759"/>
                <a:gd name="connsiteX2" fmla="*/ 57062 w 57062"/>
                <a:gd name="connsiteY2" fmla="*/ 4316 h 11759"/>
                <a:gd name="connsiteX0" fmla="*/ 2256 w 55670"/>
                <a:gd name="connsiteY0" fmla="*/ 0 h 17403"/>
                <a:gd name="connsiteX1" fmla="*/ 25454 w 55670"/>
                <a:gd name="connsiteY1" fmla="*/ 15372 h 17403"/>
                <a:gd name="connsiteX2" fmla="*/ 55670 w 55670"/>
                <a:gd name="connsiteY2" fmla="*/ 4316 h 17403"/>
                <a:gd name="connsiteX0" fmla="*/ 0 w 53414"/>
                <a:gd name="connsiteY0" fmla="*/ 1035 h 18438"/>
                <a:gd name="connsiteX1" fmla="*/ 23198 w 53414"/>
                <a:gd name="connsiteY1" fmla="*/ 16407 h 18438"/>
                <a:gd name="connsiteX2" fmla="*/ 53414 w 53414"/>
                <a:gd name="connsiteY2" fmla="*/ 5351 h 18438"/>
                <a:gd name="connsiteX0" fmla="*/ 0 w 68544"/>
                <a:gd name="connsiteY0" fmla="*/ 12020 h 13087"/>
                <a:gd name="connsiteX1" fmla="*/ 38328 w 68544"/>
                <a:gd name="connsiteY1" fmla="*/ 11056 h 13087"/>
                <a:gd name="connsiteX2" fmla="*/ 68544 w 68544"/>
                <a:gd name="connsiteY2" fmla="*/ 0 h 13087"/>
                <a:gd name="connsiteX0" fmla="*/ 0 w 68544"/>
                <a:gd name="connsiteY0" fmla="*/ 12020 h 13087"/>
                <a:gd name="connsiteX1" fmla="*/ 16735 w 68544"/>
                <a:gd name="connsiteY1" fmla="*/ 10351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3087"/>
                <a:gd name="connsiteX1" fmla="*/ 11062 w 68544"/>
                <a:gd name="connsiteY1" fmla="*/ 7182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2020"/>
                <a:gd name="connsiteX1" fmla="*/ 11062 w 68544"/>
                <a:gd name="connsiteY1" fmla="*/ 7182 h 12020"/>
                <a:gd name="connsiteX2" fmla="*/ 37726 w 68544"/>
                <a:gd name="connsiteY2" fmla="*/ 9139 h 12020"/>
                <a:gd name="connsiteX3" fmla="*/ 68544 w 68544"/>
                <a:gd name="connsiteY3" fmla="*/ 0 h 12020"/>
                <a:gd name="connsiteX0" fmla="*/ 0 w 68544"/>
                <a:gd name="connsiteY0" fmla="*/ 12020 h 16052"/>
                <a:gd name="connsiteX1" fmla="*/ 11062 w 68544"/>
                <a:gd name="connsiteY1" fmla="*/ 7182 h 16052"/>
                <a:gd name="connsiteX2" fmla="*/ 37726 w 68544"/>
                <a:gd name="connsiteY2" fmla="*/ 9139 h 16052"/>
                <a:gd name="connsiteX3" fmla="*/ 68544 w 68544"/>
                <a:gd name="connsiteY3" fmla="*/ 0 h 16052"/>
                <a:gd name="connsiteX0" fmla="*/ 0 w 68544"/>
                <a:gd name="connsiteY0" fmla="*/ 12020 h 18675"/>
                <a:gd name="connsiteX1" fmla="*/ 11062 w 68544"/>
                <a:gd name="connsiteY1" fmla="*/ 7182 h 18675"/>
                <a:gd name="connsiteX2" fmla="*/ 37726 w 68544"/>
                <a:gd name="connsiteY2" fmla="*/ 9139 h 18675"/>
                <a:gd name="connsiteX3" fmla="*/ 68544 w 68544"/>
                <a:gd name="connsiteY3" fmla="*/ 0 h 18675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62771 w 62771"/>
                <a:gd name="connsiteY3" fmla="*/ 0 h 17621"/>
                <a:gd name="connsiteX0" fmla="*/ 0 w 62771"/>
                <a:gd name="connsiteY0" fmla="*/ 12867 h 19522"/>
                <a:gd name="connsiteX1" fmla="*/ 11062 w 62771"/>
                <a:gd name="connsiteY1" fmla="*/ 8029 h 19522"/>
                <a:gd name="connsiteX2" fmla="*/ 37726 w 62771"/>
                <a:gd name="connsiteY2" fmla="*/ 9986 h 19522"/>
                <a:gd name="connsiteX3" fmla="*/ 62771 w 62771"/>
                <a:gd name="connsiteY3" fmla="*/ 1901 h 19522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53926 w 62771"/>
                <a:gd name="connsiteY3" fmla="*/ 2411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46842"/>
                <a:gd name="connsiteY0" fmla="*/ 5503 h 6723"/>
                <a:gd name="connsiteX1" fmla="*/ 11283 w 46842"/>
                <a:gd name="connsiteY1" fmla="*/ 0 h 6723"/>
                <a:gd name="connsiteX2" fmla="*/ 34750 w 46842"/>
                <a:gd name="connsiteY2" fmla="*/ 3418 h 6723"/>
                <a:gd name="connsiteX3" fmla="*/ 46842 w 46842"/>
                <a:gd name="connsiteY3" fmla="*/ 4262 h 6723"/>
                <a:gd name="connsiteX0" fmla="*/ 0 w 7591"/>
                <a:gd name="connsiteY0" fmla="*/ 0 h 10000"/>
                <a:gd name="connsiteX1" fmla="*/ 5010 w 7591"/>
                <a:gd name="connsiteY1" fmla="*/ 5084 h 10000"/>
                <a:gd name="connsiteX2" fmla="*/ 7591 w 7591"/>
                <a:gd name="connsiteY2" fmla="*/ 6339 h 10000"/>
                <a:gd name="connsiteX0" fmla="*/ 0 w 3400"/>
                <a:gd name="connsiteY0" fmla="*/ 322 h 1577"/>
                <a:gd name="connsiteX1" fmla="*/ 3400 w 3400"/>
                <a:gd name="connsiteY1" fmla="*/ 1577 h 1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00" h="1577">
                  <a:moveTo>
                    <a:pt x="0" y="322"/>
                  </a:moveTo>
                  <a:cubicBezTo>
                    <a:pt x="2009" y="-599"/>
                    <a:pt x="2758" y="657"/>
                    <a:pt x="3400" y="1577"/>
                  </a:cubicBezTo>
                </a:path>
              </a:pathLst>
            </a:custGeom>
            <a:ln w="139700">
              <a:solidFill>
                <a:srgbClr val="00FF00">
                  <a:alpha val="9000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28" name="604-cz">
              <a:extLst>
                <a:ext uri="{FF2B5EF4-FFF2-40B4-BE49-F238E27FC236}">
                  <a16:creationId xmlns:a16="http://schemas.microsoft.com/office/drawing/2014/main" id="{6F326EA0-A05B-4F36-B354-1E4B32FC8517}"/>
                </a:ext>
              </a:extLst>
            </p:cNvPr>
            <p:cNvSpPr/>
            <p:nvPr/>
          </p:nvSpPr>
          <p:spPr>
            <a:xfrm>
              <a:off x="6569695" y="6141086"/>
              <a:ext cx="187540" cy="12100"/>
            </a:xfrm>
            <a:custGeom>
              <a:avLst/>
              <a:gdLst>
                <a:gd name="connsiteX0" fmla="*/ 0 w 1300956"/>
                <a:gd name="connsiteY0" fmla="*/ 164703 h 164703"/>
                <a:gd name="connsiteX1" fmla="*/ 1107281 w 1300956"/>
                <a:gd name="connsiteY1" fmla="*/ 14684 h 164703"/>
                <a:gd name="connsiteX2" fmla="*/ 1162050 w 1300956"/>
                <a:gd name="connsiteY2" fmla="*/ 76597 h 164703"/>
                <a:gd name="connsiteX0" fmla="*/ 0 w 1231503"/>
                <a:gd name="connsiteY0" fmla="*/ 126405 h 144487"/>
                <a:gd name="connsiteX1" fmla="*/ 514548 w 1231503"/>
                <a:gd name="connsiteY1" fmla="*/ 129803 h 144487"/>
                <a:gd name="connsiteX2" fmla="*/ 1162050 w 1231503"/>
                <a:gd name="connsiteY2" fmla="*/ 38299 h 144487"/>
                <a:gd name="connsiteX0" fmla="*/ 0 w 1016050"/>
                <a:gd name="connsiteY0" fmla="*/ 106909 h 121742"/>
                <a:gd name="connsiteX1" fmla="*/ 514548 w 1016050"/>
                <a:gd name="connsiteY1" fmla="*/ 110307 h 121742"/>
                <a:gd name="connsiteX2" fmla="*/ 946597 w 1016050"/>
                <a:gd name="connsiteY2" fmla="*/ 38299 h 121742"/>
                <a:gd name="connsiteX0" fmla="*/ 0 w 946597"/>
                <a:gd name="connsiteY0" fmla="*/ 68610 h 83443"/>
                <a:gd name="connsiteX1" fmla="*/ 514548 w 946597"/>
                <a:gd name="connsiteY1" fmla="*/ 72008 h 83443"/>
                <a:gd name="connsiteX2" fmla="*/ 946597 w 946597"/>
                <a:gd name="connsiteY2" fmla="*/ 0 h 83443"/>
                <a:gd name="connsiteX0" fmla="*/ 0 w 1131094"/>
                <a:gd name="connsiteY0" fmla="*/ 159544 h 189533"/>
                <a:gd name="connsiteX1" fmla="*/ 514548 w 1131094"/>
                <a:gd name="connsiteY1" fmla="*/ 162942 h 189533"/>
                <a:gd name="connsiteX2" fmla="*/ 1131094 w 1131094"/>
                <a:gd name="connsiteY2" fmla="*/ 0 h 189533"/>
                <a:gd name="connsiteX0" fmla="*/ 0 w 1048718"/>
                <a:gd name="connsiteY0" fmla="*/ 137096 h 185791"/>
                <a:gd name="connsiteX1" fmla="*/ 432172 w 1048718"/>
                <a:gd name="connsiteY1" fmla="*/ 162942 h 185791"/>
                <a:gd name="connsiteX2" fmla="*/ 1048718 w 1048718"/>
                <a:gd name="connsiteY2" fmla="*/ 0 h 185791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1048718 w 1048718"/>
                <a:gd name="connsiteY2" fmla="*/ 0 h 137149"/>
                <a:gd name="connsiteX0" fmla="*/ 0 w 1048718"/>
                <a:gd name="connsiteY0" fmla="*/ 137096 h 137149"/>
                <a:gd name="connsiteX1" fmla="*/ 303386 w 1048718"/>
                <a:gd name="connsiteY1" fmla="*/ 114300 h 137149"/>
                <a:gd name="connsiteX2" fmla="*/ 601043 w 1048718"/>
                <a:gd name="connsiteY2" fmla="*/ 76200 h 137149"/>
                <a:gd name="connsiteX3" fmla="*/ 1048718 w 1048718"/>
                <a:gd name="connsiteY3" fmla="*/ 0 h 13714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1048718 w 1048718"/>
                <a:gd name="connsiteY3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74862 w 1048718"/>
                <a:gd name="connsiteY3" fmla="*/ 85725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1048718 w 1048718"/>
                <a:gd name="connsiteY4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60600 w 1048718"/>
                <a:gd name="connsiteY4" fmla="*/ 30957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303386 w 1048718"/>
                <a:gd name="connsiteY1" fmla="*/ 114300 h 142429"/>
                <a:gd name="connsiteX2" fmla="*/ 494929 w 1048718"/>
                <a:gd name="connsiteY2" fmla="*/ 123379 h 142429"/>
                <a:gd name="connsiteX3" fmla="*/ 661046 w 1048718"/>
                <a:gd name="connsiteY3" fmla="*/ 68610 h 142429"/>
                <a:gd name="connsiteX4" fmla="*/ 802210 w 1048718"/>
                <a:gd name="connsiteY4" fmla="*/ 97756 h 142429"/>
                <a:gd name="connsiteX5" fmla="*/ 1048718 w 1048718"/>
                <a:gd name="connsiteY5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303386 w 1048718"/>
                <a:gd name="connsiteY2" fmla="*/ 114300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42429"/>
                <a:gd name="connsiteX1" fmla="*/ 146225 w 1048718"/>
                <a:gd name="connsiteY1" fmla="*/ 133350 h 142429"/>
                <a:gd name="connsiteX2" fmla="*/ 282897 w 1048718"/>
                <a:gd name="connsiteY2" fmla="*/ 94804 h 142429"/>
                <a:gd name="connsiteX3" fmla="*/ 494929 w 1048718"/>
                <a:gd name="connsiteY3" fmla="*/ 123379 h 142429"/>
                <a:gd name="connsiteX4" fmla="*/ 661046 w 1048718"/>
                <a:gd name="connsiteY4" fmla="*/ 68610 h 142429"/>
                <a:gd name="connsiteX5" fmla="*/ 802210 w 1048718"/>
                <a:gd name="connsiteY5" fmla="*/ 97756 h 142429"/>
                <a:gd name="connsiteX6" fmla="*/ 1048718 w 1048718"/>
                <a:gd name="connsiteY6" fmla="*/ 0 h 142429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61046 w 1048718"/>
                <a:gd name="connsiteY4" fmla="*/ 68610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02210 w 1048718"/>
                <a:gd name="connsiteY5" fmla="*/ 97756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146225 w 1048718"/>
                <a:gd name="connsiteY1" fmla="*/ 133350 h 161033"/>
                <a:gd name="connsiteX2" fmla="*/ 282897 w 1048718"/>
                <a:gd name="connsiteY2" fmla="*/ 94804 h 161033"/>
                <a:gd name="connsiteX3" fmla="*/ 467966 w 1048718"/>
                <a:gd name="connsiteY3" fmla="*/ 141983 h 161033"/>
                <a:gd name="connsiteX4" fmla="*/ 682949 w 1048718"/>
                <a:gd name="connsiteY4" fmla="*/ 101501 h 161033"/>
                <a:gd name="connsiteX5" fmla="*/ 849165 w 1048718"/>
                <a:gd name="connsiteY5" fmla="*/ 104454 h 161033"/>
                <a:gd name="connsiteX6" fmla="*/ 1048718 w 1048718"/>
                <a:gd name="connsiteY6" fmla="*/ 0 h 161033"/>
                <a:gd name="connsiteX0" fmla="*/ 0 w 1048718"/>
                <a:gd name="connsiteY0" fmla="*/ 137096 h 161033"/>
                <a:gd name="connsiteX1" fmla="*/ 78830 w 1048718"/>
                <a:gd name="connsiteY1" fmla="*/ 90190 h 161033"/>
                <a:gd name="connsiteX2" fmla="*/ 146225 w 1048718"/>
                <a:gd name="connsiteY2" fmla="*/ 133350 h 161033"/>
                <a:gd name="connsiteX3" fmla="*/ 282897 w 1048718"/>
                <a:gd name="connsiteY3" fmla="*/ 94804 h 161033"/>
                <a:gd name="connsiteX4" fmla="*/ 467966 w 1048718"/>
                <a:gd name="connsiteY4" fmla="*/ 141983 h 161033"/>
                <a:gd name="connsiteX5" fmla="*/ 682949 w 1048718"/>
                <a:gd name="connsiteY5" fmla="*/ 101501 h 161033"/>
                <a:gd name="connsiteX6" fmla="*/ 849165 w 1048718"/>
                <a:gd name="connsiteY6" fmla="*/ 104454 h 161033"/>
                <a:gd name="connsiteX7" fmla="*/ 1048718 w 1048718"/>
                <a:gd name="connsiteY7" fmla="*/ 0 h 161033"/>
                <a:gd name="connsiteX0" fmla="*/ 0 w 1105744"/>
                <a:gd name="connsiteY0" fmla="*/ 151855 h 161033"/>
                <a:gd name="connsiteX1" fmla="*/ 135856 w 1105744"/>
                <a:gd name="connsiteY1" fmla="*/ 90190 h 161033"/>
                <a:gd name="connsiteX2" fmla="*/ 203251 w 1105744"/>
                <a:gd name="connsiteY2" fmla="*/ 133350 h 161033"/>
                <a:gd name="connsiteX3" fmla="*/ 339923 w 1105744"/>
                <a:gd name="connsiteY3" fmla="*/ 94804 h 161033"/>
                <a:gd name="connsiteX4" fmla="*/ 524992 w 1105744"/>
                <a:gd name="connsiteY4" fmla="*/ 141983 h 161033"/>
                <a:gd name="connsiteX5" fmla="*/ 739975 w 1105744"/>
                <a:gd name="connsiteY5" fmla="*/ 101501 h 161033"/>
                <a:gd name="connsiteX6" fmla="*/ 906191 w 1105744"/>
                <a:gd name="connsiteY6" fmla="*/ 104454 h 161033"/>
                <a:gd name="connsiteX7" fmla="*/ 1105744 w 1105744"/>
                <a:gd name="connsiteY7" fmla="*/ 0 h 161033"/>
                <a:gd name="connsiteX0" fmla="*/ 0 w 1105744"/>
                <a:gd name="connsiteY0" fmla="*/ 151855 h 172897"/>
                <a:gd name="connsiteX1" fmla="*/ 137791 w 1105744"/>
                <a:gd name="connsiteY1" fmla="*/ 169813 h 172897"/>
                <a:gd name="connsiteX2" fmla="*/ 203251 w 1105744"/>
                <a:gd name="connsiteY2" fmla="*/ 133350 h 172897"/>
                <a:gd name="connsiteX3" fmla="*/ 339923 w 1105744"/>
                <a:gd name="connsiteY3" fmla="*/ 94804 h 172897"/>
                <a:gd name="connsiteX4" fmla="*/ 524992 w 1105744"/>
                <a:gd name="connsiteY4" fmla="*/ 141983 h 172897"/>
                <a:gd name="connsiteX5" fmla="*/ 739975 w 1105744"/>
                <a:gd name="connsiteY5" fmla="*/ 101501 h 172897"/>
                <a:gd name="connsiteX6" fmla="*/ 906191 w 1105744"/>
                <a:gd name="connsiteY6" fmla="*/ 104454 h 172897"/>
                <a:gd name="connsiteX7" fmla="*/ 1105744 w 1105744"/>
                <a:gd name="connsiteY7" fmla="*/ 0 h 172897"/>
                <a:gd name="connsiteX0" fmla="*/ 0 w 1105744"/>
                <a:gd name="connsiteY0" fmla="*/ 151855 h 173612"/>
                <a:gd name="connsiteX1" fmla="*/ 137791 w 1105744"/>
                <a:gd name="connsiteY1" fmla="*/ 169813 h 173612"/>
                <a:gd name="connsiteX2" fmla="*/ 266528 w 1105744"/>
                <a:gd name="connsiteY2" fmla="*/ 129059 h 173612"/>
                <a:gd name="connsiteX3" fmla="*/ 339923 w 1105744"/>
                <a:gd name="connsiteY3" fmla="*/ 94804 h 173612"/>
                <a:gd name="connsiteX4" fmla="*/ 524992 w 1105744"/>
                <a:gd name="connsiteY4" fmla="*/ 141983 h 173612"/>
                <a:gd name="connsiteX5" fmla="*/ 739975 w 1105744"/>
                <a:gd name="connsiteY5" fmla="*/ 101501 h 173612"/>
                <a:gd name="connsiteX6" fmla="*/ 906191 w 1105744"/>
                <a:gd name="connsiteY6" fmla="*/ 104454 h 173612"/>
                <a:gd name="connsiteX7" fmla="*/ 1105744 w 1105744"/>
                <a:gd name="connsiteY7" fmla="*/ 0 h 173612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24992 w 1105744"/>
                <a:gd name="connsiteY4" fmla="*/ 141983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739975 w 1105744"/>
                <a:gd name="connsiteY5" fmla="*/ 101501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906191 w 1105744"/>
                <a:gd name="connsiteY6" fmla="*/ 104454 h 207839"/>
                <a:gd name="connsiteX7" fmla="*/ 1105744 w 1105744"/>
                <a:gd name="connsiteY7" fmla="*/ 0 h 207839"/>
                <a:gd name="connsiteX0" fmla="*/ 0 w 1105744"/>
                <a:gd name="connsiteY0" fmla="*/ 151855 h 207839"/>
                <a:gd name="connsiteX1" fmla="*/ 137791 w 1105744"/>
                <a:gd name="connsiteY1" fmla="*/ 169813 h 207839"/>
                <a:gd name="connsiteX2" fmla="*/ 266528 w 1105744"/>
                <a:gd name="connsiteY2" fmla="*/ 129059 h 207839"/>
                <a:gd name="connsiteX3" fmla="*/ 416347 w 1105744"/>
                <a:gd name="connsiteY3" fmla="*/ 205383 h 207839"/>
                <a:gd name="connsiteX4" fmla="*/ 550268 w 1105744"/>
                <a:gd name="connsiteY4" fmla="*/ 123404 h 207839"/>
                <a:gd name="connsiteX5" fmla="*/ 641526 w 1105744"/>
                <a:gd name="connsiteY5" fmla="*/ 88255 h 207839"/>
                <a:gd name="connsiteX6" fmla="*/ 882801 w 1105744"/>
                <a:gd name="connsiteY6" fmla="*/ 31677 h 207839"/>
                <a:gd name="connsiteX7" fmla="*/ 1105744 w 1105744"/>
                <a:gd name="connsiteY7" fmla="*/ 0 h 207839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430686 w 1430686"/>
                <a:gd name="connsiteY7" fmla="*/ 0 h 272902"/>
                <a:gd name="connsiteX0" fmla="*/ 0 w 1430686"/>
                <a:gd name="connsiteY0" fmla="*/ 228302 h 284286"/>
                <a:gd name="connsiteX1" fmla="*/ 137791 w 1430686"/>
                <a:gd name="connsiteY1" fmla="*/ 246260 h 284286"/>
                <a:gd name="connsiteX2" fmla="*/ 266528 w 1430686"/>
                <a:gd name="connsiteY2" fmla="*/ 205506 h 284286"/>
                <a:gd name="connsiteX3" fmla="*/ 416347 w 1430686"/>
                <a:gd name="connsiteY3" fmla="*/ 281830 h 284286"/>
                <a:gd name="connsiteX4" fmla="*/ 550268 w 1430686"/>
                <a:gd name="connsiteY4" fmla="*/ 199851 h 284286"/>
                <a:gd name="connsiteX5" fmla="*/ 641526 w 1430686"/>
                <a:gd name="connsiteY5" fmla="*/ 164702 h 284286"/>
                <a:gd name="connsiteX6" fmla="*/ 882801 w 1430686"/>
                <a:gd name="connsiteY6" fmla="*/ 108124 h 284286"/>
                <a:gd name="connsiteX7" fmla="*/ 1430686 w 1430686"/>
                <a:gd name="connsiteY7" fmla="*/ 11384 h 284286"/>
                <a:gd name="connsiteX0" fmla="*/ 0 w 1430686"/>
                <a:gd name="connsiteY0" fmla="*/ 216918 h 272902"/>
                <a:gd name="connsiteX1" fmla="*/ 137791 w 1430686"/>
                <a:gd name="connsiteY1" fmla="*/ 234876 h 272902"/>
                <a:gd name="connsiteX2" fmla="*/ 266528 w 1430686"/>
                <a:gd name="connsiteY2" fmla="*/ 194122 h 272902"/>
                <a:gd name="connsiteX3" fmla="*/ 416347 w 1430686"/>
                <a:gd name="connsiteY3" fmla="*/ 270446 h 272902"/>
                <a:gd name="connsiteX4" fmla="*/ 550268 w 1430686"/>
                <a:gd name="connsiteY4" fmla="*/ 188467 h 272902"/>
                <a:gd name="connsiteX5" fmla="*/ 641526 w 1430686"/>
                <a:gd name="connsiteY5" fmla="*/ 153318 h 272902"/>
                <a:gd name="connsiteX6" fmla="*/ 882801 w 1430686"/>
                <a:gd name="connsiteY6" fmla="*/ 96740 h 272902"/>
                <a:gd name="connsiteX7" fmla="*/ 1204913 w 1430686"/>
                <a:gd name="connsiteY7" fmla="*/ 26193 h 272902"/>
                <a:gd name="connsiteX8" fmla="*/ 1430686 w 1430686"/>
                <a:gd name="connsiteY8" fmla="*/ 0 h 27290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82801 w 1430686"/>
                <a:gd name="connsiteY6" fmla="*/ 1273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55219 w 1430686"/>
                <a:gd name="connsiteY6" fmla="*/ 107531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550268 w 1430686"/>
                <a:gd name="connsiteY4" fmla="*/ 219077 h 303512"/>
                <a:gd name="connsiteX5" fmla="*/ 641526 w 1430686"/>
                <a:gd name="connsiteY5" fmla="*/ 183928 h 303512"/>
                <a:gd name="connsiteX6" fmla="*/ 872880 w 1430686"/>
                <a:gd name="connsiteY6" fmla="*/ 121050 h 303512"/>
                <a:gd name="connsiteX7" fmla="*/ 1093516 w 1430686"/>
                <a:gd name="connsiteY7" fmla="*/ 16123 h 303512"/>
                <a:gd name="connsiteX8" fmla="*/ 1430686 w 1430686"/>
                <a:gd name="connsiteY8" fmla="*/ 30610 h 303512"/>
                <a:gd name="connsiteX0" fmla="*/ 0 w 1430686"/>
                <a:gd name="connsiteY0" fmla="*/ 247528 h 303512"/>
                <a:gd name="connsiteX1" fmla="*/ 137791 w 1430686"/>
                <a:gd name="connsiteY1" fmla="*/ 265486 h 303512"/>
                <a:gd name="connsiteX2" fmla="*/ 266528 w 1430686"/>
                <a:gd name="connsiteY2" fmla="*/ 224732 h 303512"/>
                <a:gd name="connsiteX3" fmla="*/ 416347 w 1430686"/>
                <a:gd name="connsiteY3" fmla="*/ 301056 h 303512"/>
                <a:gd name="connsiteX4" fmla="*/ 641526 w 1430686"/>
                <a:gd name="connsiteY4" fmla="*/ 183928 h 303512"/>
                <a:gd name="connsiteX5" fmla="*/ 872880 w 1430686"/>
                <a:gd name="connsiteY5" fmla="*/ 121050 h 303512"/>
                <a:gd name="connsiteX6" fmla="*/ 1093516 w 1430686"/>
                <a:gd name="connsiteY6" fmla="*/ 16123 h 303512"/>
                <a:gd name="connsiteX7" fmla="*/ 1430686 w 1430686"/>
                <a:gd name="connsiteY7" fmla="*/ 30610 h 303512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5319"/>
                <a:gd name="connsiteX1" fmla="*/ 137791 w 1430686"/>
                <a:gd name="connsiteY1" fmla="*/ 265486 h 315319"/>
                <a:gd name="connsiteX2" fmla="*/ 266528 w 1430686"/>
                <a:gd name="connsiteY2" fmla="*/ 224732 h 315319"/>
                <a:gd name="connsiteX3" fmla="*/ 442194 w 1430686"/>
                <a:gd name="connsiteY3" fmla="*/ 312863 h 315319"/>
                <a:gd name="connsiteX4" fmla="*/ 641526 w 1430686"/>
                <a:gd name="connsiteY4" fmla="*/ 183928 h 315319"/>
                <a:gd name="connsiteX5" fmla="*/ 872880 w 1430686"/>
                <a:gd name="connsiteY5" fmla="*/ 121050 h 315319"/>
                <a:gd name="connsiteX6" fmla="*/ 1093516 w 1430686"/>
                <a:gd name="connsiteY6" fmla="*/ 16123 h 315319"/>
                <a:gd name="connsiteX7" fmla="*/ 1430686 w 1430686"/>
                <a:gd name="connsiteY7" fmla="*/ 30610 h 315319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66528 w 1430686"/>
                <a:gd name="connsiteY2" fmla="*/ 224732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30686"/>
                <a:gd name="connsiteY0" fmla="*/ 247528 h 312863"/>
                <a:gd name="connsiteX1" fmla="*/ 137791 w 1430686"/>
                <a:gd name="connsiteY1" fmla="*/ 265486 h 312863"/>
                <a:gd name="connsiteX2" fmla="*/ 271290 w 1430686"/>
                <a:gd name="connsiteY2" fmla="*/ 250926 h 312863"/>
                <a:gd name="connsiteX3" fmla="*/ 442194 w 1430686"/>
                <a:gd name="connsiteY3" fmla="*/ 312863 h 312863"/>
                <a:gd name="connsiteX4" fmla="*/ 641526 w 1430686"/>
                <a:gd name="connsiteY4" fmla="*/ 183928 h 312863"/>
                <a:gd name="connsiteX5" fmla="*/ 872880 w 1430686"/>
                <a:gd name="connsiteY5" fmla="*/ 121050 h 312863"/>
                <a:gd name="connsiteX6" fmla="*/ 1093516 w 1430686"/>
                <a:gd name="connsiteY6" fmla="*/ 16123 h 312863"/>
                <a:gd name="connsiteX7" fmla="*/ 1430686 w 143068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127571 w 1420466"/>
                <a:gd name="connsiteY1" fmla="*/ 265486 h 312863"/>
                <a:gd name="connsiteX2" fmla="*/ 261070 w 1420466"/>
                <a:gd name="connsiteY2" fmla="*/ 250926 h 312863"/>
                <a:gd name="connsiteX3" fmla="*/ 431974 w 1420466"/>
                <a:gd name="connsiteY3" fmla="*/ 312863 h 312863"/>
                <a:gd name="connsiteX4" fmla="*/ 631306 w 1420466"/>
                <a:gd name="connsiteY4" fmla="*/ 183928 h 312863"/>
                <a:gd name="connsiteX5" fmla="*/ 862660 w 1420466"/>
                <a:gd name="connsiteY5" fmla="*/ 121050 h 312863"/>
                <a:gd name="connsiteX6" fmla="*/ 1083296 w 1420466"/>
                <a:gd name="connsiteY6" fmla="*/ 16123 h 312863"/>
                <a:gd name="connsiteX7" fmla="*/ 1420466 w 1420466"/>
                <a:gd name="connsiteY7" fmla="*/ 30610 h 312863"/>
                <a:gd name="connsiteX0" fmla="*/ 0 w 1420466"/>
                <a:gd name="connsiteY0" fmla="*/ 269431 h 312863"/>
                <a:gd name="connsiteX1" fmla="*/ 42925 w 1420466"/>
                <a:gd name="connsiteY1" fmla="*/ 256134 h 312863"/>
                <a:gd name="connsiteX2" fmla="*/ 127571 w 1420466"/>
                <a:gd name="connsiteY2" fmla="*/ 265486 h 312863"/>
                <a:gd name="connsiteX3" fmla="*/ 261070 w 1420466"/>
                <a:gd name="connsiteY3" fmla="*/ 250926 h 312863"/>
                <a:gd name="connsiteX4" fmla="*/ 431974 w 1420466"/>
                <a:gd name="connsiteY4" fmla="*/ 312863 h 312863"/>
                <a:gd name="connsiteX5" fmla="*/ 631306 w 1420466"/>
                <a:gd name="connsiteY5" fmla="*/ 183928 h 312863"/>
                <a:gd name="connsiteX6" fmla="*/ 862660 w 1420466"/>
                <a:gd name="connsiteY6" fmla="*/ 121050 h 312863"/>
                <a:gd name="connsiteX7" fmla="*/ 1083296 w 1420466"/>
                <a:gd name="connsiteY7" fmla="*/ 16123 h 312863"/>
                <a:gd name="connsiteX8" fmla="*/ 1420466 w 1420466"/>
                <a:gd name="connsiteY8" fmla="*/ 30610 h 312863"/>
                <a:gd name="connsiteX0" fmla="*/ 158874 w 1388145"/>
                <a:gd name="connsiteY0" fmla="*/ 98452 h 312863"/>
                <a:gd name="connsiteX1" fmla="*/ 10604 w 1388145"/>
                <a:gd name="connsiteY1" fmla="*/ 256134 h 312863"/>
                <a:gd name="connsiteX2" fmla="*/ 95250 w 1388145"/>
                <a:gd name="connsiteY2" fmla="*/ 265486 h 312863"/>
                <a:gd name="connsiteX3" fmla="*/ 228749 w 1388145"/>
                <a:gd name="connsiteY3" fmla="*/ 250926 h 312863"/>
                <a:gd name="connsiteX4" fmla="*/ 399653 w 1388145"/>
                <a:gd name="connsiteY4" fmla="*/ 312863 h 312863"/>
                <a:gd name="connsiteX5" fmla="*/ 598985 w 1388145"/>
                <a:gd name="connsiteY5" fmla="*/ 183928 h 312863"/>
                <a:gd name="connsiteX6" fmla="*/ 830339 w 1388145"/>
                <a:gd name="connsiteY6" fmla="*/ 121050 h 312863"/>
                <a:gd name="connsiteX7" fmla="*/ 1050975 w 1388145"/>
                <a:gd name="connsiteY7" fmla="*/ 16123 h 312863"/>
                <a:gd name="connsiteX8" fmla="*/ 1388145 w 1388145"/>
                <a:gd name="connsiteY8" fmla="*/ 30610 h 312863"/>
                <a:gd name="connsiteX0" fmla="*/ 10604 w 1388145"/>
                <a:gd name="connsiteY0" fmla="*/ 256134 h 312863"/>
                <a:gd name="connsiteX1" fmla="*/ 95250 w 1388145"/>
                <a:gd name="connsiteY1" fmla="*/ 265486 h 312863"/>
                <a:gd name="connsiteX2" fmla="*/ 228749 w 1388145"/>
                <a:gd name="connsiteY2" fmla="*/ 250926 h 312863"/>
                <a:gd name="connsiteX3" fmla="*/ 399653 w 1388145"/>
                <a:gd name="connsiteY3" fmla="*/ 312863 h 312863"/>
                <a:gd name="connsiteX4" fmla="*/ 598985 w 1388145"/>
                <a:gd name="connsiteY4" fmla="*/ 183928 h 312863"/>
                <a:gd name="connsiteX5" fmla="*/ 830339 w 1388145"/>
                <a:gd name="connsiteY5" fmla="*/ 121050 h 312863"/>
                <a:gd name="connsiteX6" fmla="*/ 1050975 w 1388145"/>
                <a:gd name="connsiteY6" fmla="*/ 16123 h 312863"/>
                <a:gd name="connsiteX7" fmla="*/ 1388145 w 1388145"/>
                <a:gd name="connsiteY7" fmla="*/ 30610 h 312863"/>
                <a:gd name="connsiteX0" fmla="*/ 0 w 1377541"/>
                <a:gd name="connsiteY0" fmla="*/ 256134 h 312863"/>
                <a:gd name="connsiteX1" fmla="*/ 84646 w 1377541"/>
                <a:gd name="connsiteY1" fmla="*/ 265486 h 312863"/>
                <a:gd name="connsiteX2" fmla="*/ 218145 w 1377541"/>
                <a:gd name="connsiteY2" fmla="*/ 250926 h 312863"/>
                <a:gd name="connsiteX3" fmla="*/ 389049 w 1377541"/>
                <a:gd name="connsiteY3" fmla="*/ 312863 h 312863"/>
                <a:gd name="connsiteX4" fmla="*/ 588381 w 1377541"/>
                <a:gd name="connsiteY4" fmla="*/ 183928 h 312863"/>
                <a:gd name="connsiteX5" fmla="*/ 819735 w 1377541"/>
                <a:gd name="connsiteY5" fmla="*/ 121050 h 312863"/>
                <a:gd name="connsiteX6" fmla="*/ 1040371 w 1377541"/>
                <a:gd name="connsiteY6" fmla="*/ 16123 h 312863"/>
                <a:gd name="connsiteX7" fmla="*/ 1377541 w 1377541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12863"/>
                <a:gd name="connsiteX1" fmla="*/ 144053 w 1436948"/>
                <a:gd name="connsiteY1" fmla="*/ 265486 h 312863"/>
                <a:gd name="connsiteX2" fmla="*/ 277552 w 1436948"/>
                <a:gd name="connsiteY2" fmla="*/ 250926 h 312863"/>
                <a:gd name="connsiteX3" fmla="*/ 448456 w 1436948"/>
                <a:gd name="connsiteY3" fmla="*/ 312863 h 312863"/>
                <a:gd name="connsiteX4" fmla="*/ 647788 w 1436948"/>
                <a:gd name="connsiteY4" fmla="*/ 183928 h 312863"/>
                <a:gd name="connsiteX5" fmla="*/ 879142 w 1436948"/>
                <a:gd name="connsiteY5" fmla="*/ 121050 h 312863"/>
                <a:gd name="connsiteX6" fmla="*/ 1099778 w 1436948"/>
                <a:gd name="connsiteY6" fmla="*/ 16123 h 312863"/>
                <a:gd name="connsiteX7" fmla="*/ 1436948 w 1436948"/>
                <a:gd name="connsiteY7" fmla="*/ 30610 h 312863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436948"/>
                <a:gd name="connsiteY0" fmla="*/ 270893 h 322289"/>
                <a:gd name="connsiteX1" fmla="*/ 80838 w 1436948"/>
                <a:gd name="connsiteY1" fmla="*/ 263278 h 322289"/>
                <a:gd name="connsiteX2" fmla="*/ 144053 w 1436948"/>
                <a:gd name="connsiteY2" fmla="*/ 265486 h 322289"/>
                <a:gd name="connsiteX3" fmla="*/ 277552 w 1436948"/>
                <a:gd name="connsiteY3" fmla="*/ 250926 h 322289"/>
                <a:gd name="connsiteX4" fmla="*/ 436203 w 1436948"/>
                <a:gd name="connsiteY4" fmla="*/ 322289 h 322289"/>
                <a:gd name="connsiteX5" fmla="*/ 647788 w 1436948"/>
                <a:gd name="connsiteY5" fmla="*/ 183928 h 322289"/>
                <a:gd name="connsiteX6" fmla="*/ 879142 w 1436948"/>
                <a:gd name="connsiteY6" fmla="*/ 121050 h 322289"/>
                <a:gd name="connsiteX7" fmla="*/ 1099778 w 1436948"/>
                <a:gd name="connsiteY7" fmla="*/ 16123 h 322289"/>
                <a:gd name="connsiteX8" fmla="*/ 1436948 w 1436948"/>
                <a:gd name="connsiteY8" fmla="*/ 30610 h 322289"/>
                <a:gd name="connsiteX0" fmla="*/ 0 w 1436948"/>
                <a:gd name="connsiteY0" fmla="*/ 270893 h 322289"/>
                <a:gd name="connsiteX1" fmla="*/ 144053 w 1436948"/>
                <a:gd name="connsiteY1" fmla="*/ 265486 h 322289"/>
                <a:gd name="connsiteX2" fmla="*/ 277552 w 1436948"/>
                <a:gd name="connsiteY2" fmla="*/ 250926 h 322289"/>
                <a:gd name="connsiteX3" fmla="*/ 436203 w 1436948"/>
                <a:gd name="connsiteY3" fmla="*/ 322289 h 322289"/>
                <a:gd name="connsiteX4" fmla="*/ 647788 w 1436948"/>
                <a:gd name="connsiteY4" fmla="*/ 183928 h 322289"/>
                <a:gd name="connsiteX5" fmla="*/ 879142 w 1436948"/>
                <a:gd name="connsiteY5" fmla="*/ 121050 h 322289"/>
                <a:gd name="connsiteX6" fmla="*/ 1099778 w 1436948"/>
                <a:gd name="connsiteY6" fmla="*/ 16123 h 322289"/>
                <a:gd name="connsiteX7" fmla="*/ 1436948 w 1436948"/>
                <a:gd name="connsiteY7" fmla="*/ 30610 h 322289"/>
                <a:gd name="connsiteX0" fmla="*/ 0 w 1374341"/>
                <a:gd name="connsiteY0" fmla="*/ 264221 h 322289"/>
                <a:gd name="connsiteX1" fmla="*/ 81446 w 1374341"/>
                <a:gd name="connsiteY1" fmla="*/ 265486 h 322289"/>
                <a:gd name="connsiteX2" fmla="*/ 214945 w 1374341"/>
                <a:gd name="connsiteY2" fmla="*/ 250926 h 322289"/>
                <a:gd name="connsiteX3" fmla="*/ 373596 w 1374341"/>
                <a:gd name="connsiteY3" fmla="*/ 322289 h 322289"/>
                <a:gd name="connsiteX4" fmla="*/ 585181 w 1374341"/>
                <a:gd name="connsiteY4" fmla="*/ 183928 h 322289"/>
                <a:gd name="connsiteX5" fmla="*/ 816535 w 1374341"/>
                <a:gd name="connsiteY5" fmla="*/ 121050 h 322289"/>
                <a:gd name="connsiteX6" fmla="*/ 1037171 w 1374341"/>
                <a:gd name="connsiteY6" fmla="*/ 16123 h 322289"/>
                <a:gd name="connsiteX7" fmla="*/ 1374341 w 1374341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386247"/>
                <a:gd name="connsiteY0" fmla="*/ 254696 h 322289"/>
                <a:gd name="connsiteX1" fmla="*/ 93352 w 1386247"/>
                <a:gd name="connsiteY1" fmla="*/ 265486 h 322289"/>
                <a:gd name="connsiteX2" fmla="*/ 226851 w 1386247"/>
                <a:gd name="connsiteY2" fmla="*/ 250926 h 322289"/>
                <a:gd name="connsiteX3" fmla="*/ 385502 w 1386247"/>
                <a:gd name="connsiteY3" fmla="*/ 322289 h 322289"/>
                <a:gd name="connsiteX4" fmla="*/ 597087 w 1386247"/>
                <a:gd name="connsiteY4" fmla="*/ 183928 h 322289"/>
                <a:gd name="connsiteX5" fmla="*/ 828441 w 1386247"/>
                <a:gd name="connsiteY5" fmla="*/ 121050 h 322289"/>
                <a:gd name="connsiteX6" fmla="*/ 1049077 w 1386247"/>
                <a:gd name="connsiteY6" fmla="*/ 16123 h 322289"/>
                <a:gd name="connsiteX7" fmla="*/ 1386247 w 1386247"/>
                <a:gd name="connsiteY7" fmla="*/ 30610 h 322289"/>
                <a:gd name="connsiteX0" fmla="*/ 0 w 1516720"/>
                <a:gd name="connsiteY0" fmla="*/ 254696 h 615653"/>
                <a:gd name="connsiteX1" fmla="*/ 93352 w 1516720"/>
                <a:gd name="connsiteY1" fmla="*/ 265486 h 615653"/>
                <a:gd name="connsiteX2" fmla="*/ 226851 w 1516720"/>
                <a:gd name="connsiteY2" fmla="*/ 250926 h 615653"/>
                <a:gd name="connsiteX3" fmla="*/ 385502 w 1516720"/>
                <a:gd name="connsiteY3" fmla="*/ 322289 h 615653"/>
                <a:gd name="connsiteX4" fmla="*/ 597087 w 1516720"/>
                <a:gd name="connsiteY4" fmla="*/ 183928 h 615653"/>
                <a:gd name="connsiteX5" fmla="*/ 828441 w 1516720"/>
                <a:gd name="connsiteY5" fmla="*/ 121050 h 615653"/>
                <a:gd name="connsiteX6" fmla="*/ 1049077 w 1516720"/>
                <a:gd name="connsiteY6" fmla="*/ 16123 h 615653"/>
                <a:gd name="connsiteX7" fmla="*/ 1516720 w 1516720"/>
                <a:gd name="connsiteY7" fmla="*/ 611288 h 615653"/>
                <a:gd name="connsiteX0" fmla="*/ 0 w 1516720"/>
                <a:gd name="connsiteY0" fmla="*/ 254696 h 611288"/>
                <a:gd name="connsiteX1" fmla="*/ 93352 w 1516720"/>
                <a:gd name="connsiteY1" fmla="*/ 265486 h 611288"/>
                <a:gd name="connsiteX2" fmla="*/ 226851 w 1516720"/>
                <a:gd name="connsiteY2" fmla="*/ 250926 h 611288"/>
                <a:gd name="connsiteX3" fmla="*/ 385502 w 1516720"/>
                <a:gd name="connsiteY3" fmla="*/ 322289 h 611288"/>
                <a:gd name="connsiteX4" fmla="*/ 597087 w 1516720"/>
                <a:gd name="connsiteY4" fmla="*/ 183928 h 611288"/>
                <a:gd name="connsiteX5" fmla="*/ 828441 w 1516720"/>
                <a:gd name="connsiteY5" fmla="*/ 121050 h 611288"/>
                <a:gd name="connsiteX6" fmla="*/ 1049077 w 1516720"/>
                <a:gd name="connsiteY6" fmla="*/ 16123 h 611288"/>
                <a:gd name="connsiteX7" fmla="*/ 1516720 w 1516720"/>
                <a:gd name="connsiteY7" fmla="*/ 611288 h 611288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516720 w 1516720"/>
                <a:gd name="connsiteY7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70049 w 1516720"/>
                <a:gd name="connsiteY7" fmla="*/ 404252 h 496774"/>
                <a:gd name="connsiteX8" fmla="*/ 1516720 w 1516720"/>
                <a:gd name="connsiteY8" fmla="*/ 496774 h 496774"/>
                <a:gd name="connsiteX0" fmla="*/ 0 w 1516720"/>
                <a:gd name="connsiteY0" fmla="*/ 140182 h 496774"/>
                <a:gd name="connsiteX1" fmla="*/ 93352 w 1516720"/>
                <a:gd name="connsiteY1" fmla="*/ 150972 h 496774"/>
                <a:gd name="connsiteX2" fmla="*/ 226851 w 1516720"/>
                <a:gd name="connsiteY2" fmla="*/ 136412 h 496774"/>
                <a:gd name="connsiteX3" fmla="*/ 385502 w 1516720"/>
                <a:gd name="connsiteY3" fmla="*/ 207775 h 496774"/>
                <a:gd name="connsiteX4" fmla="*/ 597087 w 1516720"/>
                <a:gd name="connsiteY4" fmla="*/ 69414 h 496774"/>
                <a:gd name="connsiteX5" fmla="*/ 828441 w 1516720"/>
                <a:gd name="connsiteY5" fmla="*/ 6536 h 496774"/>
                <a:gd name="connsiteX6" fmla="*/ 1365188 w 1516720"/>
                <a:gd name="connsiteY6" fmla="*/ 313218 h 496774"/>
                <a:gd name="connsiteX7" fmla="*/ 1421357 w 1516720"/>
                <a:gd name="connsiteY7" fmla="*/ 411818 h 496774"/>
                <a:gd name="connsiteX8" fmla="*/ 1516720 w 1516720"/>
                <a:gd name="connsiteY8" fmla="*/ 496774 h 496774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91727 h 448319"/>
                <a:gd name="connsiteX1" fmla="*/ 93352 w 1516720"/>
                <a:gd name="connsiteY1" fmla="*/ 102517 h 448319"/>
                <a:gd name="connsiteX2" fmla="*/ 226851 w 1516720"/>
                <a:gd name="connsiteY2" fmla="*/ 87957 h 448319"/>
                <a:gd name="connsiteX3" fmla="*/ 385502 w 1516720"/>
                <a:gd name="connsiteY3" fmla="*/ 159320 h 448319"/>
                <a:gd name="connsiteX4" fmla="*/ 597087 w 1516720"/>
                <a:gd name="connsiteY4" fmla="*/ 20959 h 448319"/>
                <a:gd name="connsiteX5" fmla="*/ 1127213 w 1516720"/>
                <a:gd name="connsiteY5" fmla="*/ 85181 h 448319"/>
                <a:gd name="connsiteX6" fmla="*/ 1365188 w 1516720"/>
                <a:gd name="connsiteY6" fmla="*/ 264763 h 448319"/>
                <a:gd name="connsiteX7" fmla="*/ 1421357 w 1516720"/>
                <a:gd name="connsiteY7" fmla="*/ 363363 h 448319"/>
                <a:gd name="connsiteX8" fmla="*/ 1516720 w 1516720"/>
                <a:gd name="connsiteY8" fmla="*/ 448319 h 448319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84831 h 441423"/>
                <a:gd name="connsiteX1" fmla="*/ 93352 w 1516720"/>
                <a:gd name="connsiteY1" fmla="*/ 95621 h 441423"/>
                <a:gd name="connsiteX2" fmla="*/ 226851 w 1516720"/>
                <a:gd name="connsiteY2" fmla="*/ 81061 h 441423"/>
                <a:gd name="connsiteX3" fmla="*/ 385502 w 1516720"/>
                <a:gd name="connsiteY3" fmla="*/ 152424 h 441423"/>
                <a:gd name="connsiteX4" fmla="*/ 707641 w 1516720"/>
                <a:gd name="connsiteY4" fmla="*/ 102492 h 441423"/>
                <a:gd name="connsiteX5" fmla="*/ 1127213 w 1516720"/>
                <a:gd name="connsiteY5" fmla="*/ 78285 h 441423"/>
                <a:gd name="connsiteX6" fmla="*/ 1365188 w 1516720"/>
                <a:gd name="connsiteY6" fmla="*/ 257867 h 441423"/>
                <a:gd name="connsiteX7" fmla="*/ 1421357 w 1516720"/>
                <a:gd name="connsiteY7" fmla="*/ 356467 h 441423"/>
                <a:gd name="connsiteX8" fmla="*/ 1516720 w 1516720"/>
                <a:gd name="connsiteY8" fmla="*/ 441423 h 441423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258910 h 615502"/>
                <a:gd name="connsiteX1" fmla="*/ 93352 w 1516720"/>
                <a:gd name="connsiteY1" fmla="*/ 269700 h 615502"/>
                <a:gd name="connsiteX2" fmla="*/ 226851 w 1516720"/>
                <a:gd name="connsiteY2" fmla="*/ 255140 h 615502"/>
                <a:gd name="connsiteX3" fmla="*/ 314412 w 1516720"/>
                <a:gd name="connsiteY3" fmla="*/ 152424 h 615502"/>
                <a:gd name="connsiteX4" fmla="*/ 707641 w 1516720"/>
                <a:gd name="connsiteY4" fmla="*/ 276571 h 615502"/>
                <a:gd name="connsiteX5" fmla="*/ 1127213 w 1516720"/>
                <a:gd name="connsiteY5" fmla="*/ 252364 h 615502"/>
                <a:gd name="connsiteX6" fmla="*/ 1365188 w 1516720"/>
                <a:gd name="connsiteY6" fmla="*/ 431946 h 615502"/>
                <a:gd name="connsiteX7" fmla="*/ 1421357 w 1516720"/>
                <a:gd name="connsiteY7" fmla="*/ 530546 h 615502"/>
                <a:gd name="connsiteX8" fmla="*/ 1516720 w 1516720"/>
                <a:gd name="connsiteY8" fmla="*/ 615502 h 615502"/>
                <a:gd name="connsiteX0" fmla="*/ 0 w 1516720"/>
                <a:gd name="connsiteY0" fmla="*/ 107631 h 464223"/>
                <a:gd name="connsiteX1" fmla="*/ 93352 w 1516720"/>
                <a:gd name="connsiteY1" fmla="*/ 118421 h 464223"/>
                <a:gd name="connsiteX2" fmla="*/ 314412 w 1516720"/>
                <a:gd name="connsiteY2" fmla="*/ 1145 h 464223"/>
                <a:gd name="connsiteX3" fmla="*/ 707641 w 1516720"/>
                <a:gd name="connsiteY3" fmla="*/ 125292 h 464223"/>
                <a:gd name="connsiteX4" fmla="*/ 1127213 w 1516720"/>
                <a:gd name="connsiteY4" fmla="*/ 101085 h 464223"/>
                <a:gd name="connsiteX5" fmla="*/ 1365188 w 1516720"/>
                <a:gd name="connsiteY5" fmla="*/ 280667 h 464223"/>
                <a:gd name="connsiteX6" fmla="*/ 1421357 w 1516720"/>
                <a:gd name="connsiteY6" fmla="*/ 379267 h 464223"/>
                <a:gd name="connsiteX7" fmla="*/ 1516720 w 1516720"/>
                <a:gd name="connsiteY7" fmla="*/ 464223 h 464223"/>
                <a:gd name="connsiteX0" fmla="*/ 0 w 1516720"/>
                <a:gd name="connsiteY0" fmla="*/ 109429 h 466021"/>
                <a:gd name="connsiteX1" fmla="*/ 314412 w 1516720"/>
                <a:gd name="connsiteY1" fmla="*/ 2943 h 466021"/>
                <a:gd name="connsiteX2" fmla="*/ 707641 w 1516720"/>
                <a:gd name="connsiteY2" fmla="*/ 127090 h 466021"/>
                <a:gd name="connsiteX3" fmla="*/ 1127213 w 1516720"/>
                <a:gd name="connsiteY3" fmla="*/ 102883 h 466021"/>
                <a:gd name="connsiteX4" fmla="*/ 1365188 w 1516720"/>
                <a:gd name="connsiteY4" fmla="*/ 282465 h 466021"/>
                <a:gd name="connsiteX5" fmla="*/ 1421357 w 1516720"/>
                <a:gd name="connsiteY5" fmla="*/ 381065 h 466021"/>
                <a:gd name="connsiteX6" fmla="*/ 1516720 w 1516720"/>
                <a:gd name="connsiteY6" fmla="*/ 466021 h 466021"/>
                <a:gd name="connsiteX0" fmla="*/ 0 w 1475420"/>
                <a:gd name="connsiteY0" fmla="*/ 87750 h 466021"/>
                <a:gd name="connsiteX1" fmla="*/ 273112 w 1475420"/>
                <a:gd name="connsiteY1" fmla="*/ 2943 h 466021"/>
                <a:gd name="connsiteX2" fmla="*/ 666341 w 1475420"/>
                <a:gd name="connsiteY2" fmla="*/ 127090 h 466021"/>
                <a:gd name="connsiteX3" fmla="*/ 1085913 w 1475420"/>
                <a:gd name="connsiteY3" fmla="*/ 102883 h 466021"/>
                <a:gd name="connsiteX4" fmla="*/ 1323888 w 1475420"/>
                <a:gd name="connsiteY4" fmla="*/ 282465 h 466021"/>
                <a:gd name="connsiteX5" fmla="*/ 1380057 w 1475420"/>
                <a:gd name="connsiteY5" fmla="*/ 381065 h 466021"/>
                <a:gd name="connsiteX6" fmla="*/ 1475420 w 1475420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496603"/>
                <a:gd name="connsiteY0" fmla="*/ 92835 h 466021"/>
                <a:gd name="connsiteX1" fmla="*/ 294295 w 1496603"/>
                <a:gd name="connsiteY1" fmla="*/ 2943 h 466021"/>
                <a:gd name="connsiteX2" fmla="*/ 687524 w 1496603"/>
                <a:gd name="connsiteY2" fmla="*/ 127090 h 466021"/>
                <a:gd name="connsiteX3" fmla="*/ 1107096 w 1496603"/>
                <a:gd name="connsiteY3" fmla="*/ 102883 h 466021"/>
                <a:gd name="connsiteX4" fmla="*/ 1345071 w 1496603"/>
                <a:gd name="connsiteY4" fmla="*/ 282465 h 466021"/>
                <a:gd name="connsiteX5" fmla="*/ 1401240 w 1496603"/>
                <a:gd name="connsiteY5" fmla="*/ 381065 h 466021"/>
                <a:gd name="connsiteX6" fmla="*/ 1496603 w 1496603"/>
                <a:gd name="connsiteY6" fmla="*/ 466021 h 466021"/>
                <a:gd name="connsiteX0" fmla="*/ 0 w 1202308"/>
                <a:gd name="connsiteY0" fmla="*/ 0 h 463078"/>
                <a:gd name="connsiteX1" fmla="*/ 393229 w 1202308"/>
                <a:gd name="connsiteY1" fmla="*/ 124147 h 463078"/>
                <a:gd name="connsiteX2" fmla="*/ 812801 w 1202308"/>
                <a:gd name="connsiteY2" fmla="*/ 99940 h 463078"/>
                <a:gd name="connsiteX3" fmla="*/ 1050776 w 1202308"/>
                <a:gd name="connsiteY3" fmla="*/ 279522 h 463078"/>
                <a:gd name="connsiteX4" fmla="*/ 1106945 w 1202308"/>
                <a:gd name="connsiteY4" fmla="*/ 378122 h 463078"/>
                <a:gd name="connsiteX5" fmla="*/ 1202308 w 1202308"/>
                <a:gd name="connsiteY5" fmla="*/ 463078 h 463078"/>
                <a:gd name="connsiteX0" fmla="*/ 0 w 809079"/>
                <a:gd name="connsiteY0" fmla="*/ 32071 h 371002"/>
                <a:gd name="connsiteX1" fmla="*/ 419572 w 809079"/>
                <a:gd name="connsiteY1" fmla="*/ 7864 h 371002"/>
                <a:gd name="connsiteX2" fmla="*/ 657547 w 809079"/>
                <a:gd name="connsiteY2" fmla="*/ 187446 h 371002"/>
                <a:gd name="connsiteX3" fmla="*/ 713716 w 809079"/>
                <a:gd name="connsiteY3" fmla="*/ 286046 h 371002"/>
                <a:gd name="connsiteX4" fmla="*/ 809079 w 809079"/>
                <a:gd name="connsiteY4" fmla="*/ 371002 h 371002"/>
                <a:gd name="connsiteX0" fmla="*/ 0 w 389507"/>
                <a:gd name="connsiteY0" fmla="*/ 0 h 363138"/>
                <a:gd name="connsiteX1" fmla="*/ 237975 w 389507"/>
                <a:gd name="connsiteY1" fmla="*/ 179582 h 363138"/>
                <a:gd name="connsiteX2" fmla="*/ 294144 w 389507"/>
                <a:gd name="connsiteY2" fmla="*/ 278182 h 363138"/>
                <a:gd name="connsiteX3" fmla="*/ 389507 w 389507"/>
                <a:gd name="connsiteY3" fmla="*/ 363138 h 363138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450463 w 545826"/>
                <a:gd name="connsiteY2" fmla="*/ 172741 h 257697"/>
                <a:gd name="connsiteX3" fmla="*/ 545826 w 545826"/>
                <a:gd name="connsiteY3" fmla="*/ 257697 h 257697"/>
                <a:gd name="connsiteX0" fmla="*/ 0 w 545826"/>
                <a:gd name="connsiteY0" fmla="*/ 37558 h 257697"/>
                <a:gd name="connsiteX1" fmla="*/ 394294 w 545826"/>
                <a:gd name="connsiteY1" fmla="*/ 74141 h 257697"/>
                <a:gd name="connsiteX2" fmla="*/ 545826 w 545826"/>
                <a:gd name="connsiteY2" fmla="*/ 257697 h 257697"/>
                <a:gd name="connsiteX0" fmla="*/ 0 w 545826"/>
                <a:gd name="connsiteY0" fmla="*/ 0 h 220139"/>
                <a:gd name="connsiteX1" fmla="*/ 545826 w 545826"/>
                <a:gd name="connsiteY1" fmla="*/ 220139 h 220139"/>
                <a:gd name="connsiteX0" fmla="*/ 0 w 193773"/>
                <a:gd name="connsiteY0" fmla="*/ 8808 h 8808"/>
                <a:gd name="connsiteX1" fmla="*/ 193773 w 193773"/>
                <a:gd name="connsiteY1" fmla="*/ 0 h 8808"/>
                <a:gd name="connsiteX0" fmla="*/ 0 w 7765"/>
                <a:gd name="connsiteY0" fmla="*/ 0 h 129571"/>
                <a:gd name="connsiteX1" fmla="*/ 7765 w 7765"/>
                <a:gd name="connsiteY1" fmla="*/ 129571 h 129571"/>
                <a:gd name="connsiteX0" fmla="*/ 0 w 10000"/>
                <a:gd name="connsiteY0" fmla="*/ 0 h 10000"/>
                <a:gd name="connsiteX1" fmla="*/ 5475 w 10000"/>
                <a:gd name="connsiteY1" fmla="*/ 5227 h 10000"/>
                <a:gd name="connsiteX2" fmla="*/ 10000 w 10000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4207 w 14207"/>
                <a:gd name="connsiteY0" fmla="*/ 0 h 10000"/>
                <a:gd name="connsiteX1" fmla="*/ 2142 w 14207"/>
                <a:gd name="connsiteY1" fmla="*/ 8526 h 10000"/>
                <a:gd name="connsiteX2" fmla="*/ 14207 w 14207"/>
                <a:gd name="connsiteY2" fmla="*/ 10000 h 10000"/>
                <a:gd name="connsiteX0" fmla="*/ 3089 w 13089"/>
                <a:gd name="connsiteY0" fmla="*/ 0 h 10557"/>
                <a:gd name="connsiteX1" fmla="*/ 1024 w 13089"/>
                <a:gd name="connsiteY1" fmla="*/ 8526 h 10557"/>
                <a:gd name="connsiteX2" fmla="*/ 13089 w 13089"/>
                <a:gd name="connsiteY2" fmla="*/ 10000 h 10557"/>
                <a:gd name="connsiteX0" fmla="*/ 3089 w 13089"/>
                <a:gd name="connsiteY0" fmla="*/ 0 h 10592"/>
                <a:gd name="connsiteX1" fmla="*/ 1024 w 13089"/>
                <a:gd name="connsiteY1" fmla="*/ 8526 h 10592"/>
                <a:gd name="connsiteX2" fmla="*/ 13089 w 13089"/>
                <a:gd name="connsiteY2" fmla="*/ 10000 h 10592"/>
                <a:gd name="connsiteX0" fmla="*/ 3945 w 13945"/>
                <a:gd name="connsiteY0" fmla="*/ 0 h 11979"/>
                <a:gd name="connsiteX1" fmla="*/ 1024 w 13945"/>
                <a:gd name="connsiteY1" fmla="*/ 9948 h 11979"/>
                <a:gd name="connsiteX2" fmla="*/ 13945 w 13945"/>
                <a:gd name="connsiteY2" fmla="*/ 10000 h 11979"/>
                <a:gd name="connsiteX0" fmla="*/ 4625 w 14625"/>
                <a:gd name="connsiteY0" fmla="*/ 0 h 11979"/>
                <a:gd name="connsiteX1" fmla="*/ 2914 w 14625"/>
                <a:gd name="connsiteY1" fmla="*/ 3986 h 11979"/>
                <a:gd name="connsiteX2" fmla="*/ 1704 w 14625"/>
                <a:gd name="connsiteY2" fmla="*/ 9948 h 11979"/>
                <a:gd name="connsiteX3" fmla="*/ 14625 w 14625"/>
                <a:gd name="connsiteY3" fmla="*/ 10000 h 11979"/>
                <a:gd name="connsiteX0" fmla="*/ 4588 w 14588"/>
                <a:gd name="connsiteY0" fmla="*/ 0 h 11979"/>
                <a:gd name="connsiteX1" fmla="*/ 1667 w 14588"/>
                <a:gd name="connsiteY1" fmla="*/ 9948 h 11979"/>
                <a:gd name="connsiteX2" fmla="*/ 14588 w 14588"/>
                <a:gd name="connsiteY2" fmla="*/ 10000 h 1197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5315 w 14588"/>
                <a:gd name="connsiteY0" fmla="*/ 0 h 11759"/>
                <a:gd name="connsiteX1" fmla="*/ 1667 w 14588"/>
                <a:gd name="connsiteY1" fmla="*/ 9728 h 11759"/>
                <a:gd name="connsiteX2" fmla="*/ 14588 w 14588"/>
                <a:gd name="connsiteY2" fmla="*/ 9780 h 11759"/>
                <a:gd name="connsiteX0" fmla="*/ 3648 w 12921"/>
                <a:gd name="connsiteY0" fmla="*/ 0 h 11759"/>
                <a:gd name="connsiteX1" fmla="*/ 0 w 12921"/>
                <a:gd name="connsiteY1" fmla="*/ 9728 h 11759"/>
                <a:gd name="connsiteX2" fmla="*/ 12921 w 12921"/>
                <a:gd name="connsiteY2" fmla="*/ 9780 h 11759"/>
                <a:gd name="connsiteX0" fmla="*/ 3648 w 57062"/>
                <a:gd name="connsiteY0" fmla="*/ 0 h 11759"/>
                <a:gd name="connsiteX1" fmla="*/ 0 w 57062"/>
                <a:gd name="connsiteY1" fmla="*/ 9728 h 11759"/>
                <a:gd name="connsiteX2" fmla="*/ 57062 w 57062"/>
                <a:gd name="connsiteY2" fmla="*/ 4316 h 11759"/>
                <a:gd name="connsiteX0" fmla="*/ 2256 w 55670"/>
                <a:gd name="connsiteY0" fmla="*/ 0 h 17403"/>
                <a:gd name="connsiteX1" fmla="*/ 25454 w 55670"/>
                <a:gd name="connsiteY1" fmla="*/ 15372 h 17403"/>
                <a:gd name="connsiteX2" fmla="*/ 55670 w 55670"/>
                <a:gd name="connsiteY2" fmla="*/ 4316 h 17403"/>
                <a:gd name="connsiteX0" fmla="*/ 0 w 53414"/>
                <a:gd name="connsiteY0" fmla="*/ 1035 h 18438"/>
                <a:gd name="connsiteX1" fmla="*/ 23198 w 53414"/>
                <a:gd name="connsiteY1" fmla="*/ 16407 h 18438"/>
                <a:gd name="connsiteX2" fmla="*/ 53414 w 53414"/>
                <a:gd name="connsiteY2" fmla="*/ 5351 h 18438"/>
                <a:gd name="connsiteX0" fmla="*/ 0 w 68544"/>
                <a:gd name="connsiteY0" fmla="*/ 12020 h 13087"/>
                <a:gd name="connsiteX1" fmla="*/ 38328 w 68544"/>
                <a:gd name="connsiteY1" fmla="*/ 11056 h 13087"/>
                <a:gd name="connsiteX2" fmla="*/ 68544 w 68544"/>
                <a:gd name="connsiteY2" fmla="*/ 0 h 13087"/>
                <a:gd name="connsiteX0" fmla="*/ 0 w 68544"/>
                <a:gd name="connsiteY0" fmla="*/ 12020 h 13087"/>
                <a:gd name="connsiteX1" fmla="*/ 16735 w 68544"/>
                <a:gd name="connsiteY1" fmla="*/ 10351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3087"/>
                <a:gd name="connsiteX1" fmla="*/ 11062 w 68544"/>
                <a:gd name="connsiteY1" fmla="*/ 7182 h 13087"/>
                <a:gd name="connsiteX2" fmla="*/ 38328 w 68544"/>
                <a:gd name="connsiteY2" fmla="*/ 11056 h 13087"/>
                <a:gd name="connsiteX3" fmla="*/ 68544 w 68544"/>
                <a:gd name="connsiteY3" fmla="*/ 0 h 13087"/>
                <a:gd name="connsiteX0" fmla="*/ 0 w 68544"/>
                <a:gd name="connsiteY0" fmla="*/ 12020 h 12020"/>
                <a:gd name="connsiteX1" fmla="*/ 11062 w 68544"/>
                <a:gd name="connsiteY1" fmla="*/ 7182 h 12020"/>
                <a:gd name="connsiteX2" fmla="*/ 37726 w 68544"/>
                <a:gd name="connsiteY2" fmla="*/ 9139 h 12020"/>
                <a:gd name="connsiteX3" fmla="*/ 68544 w 68544"/>
                <a:gd name="connsiteY3" fmla="*/ 0 h 12020"/>
                <a:gd name="connsiteX0" fmla="*/ 0 w 68544"/>
                <a:gd name="connsiteY0" fmla="*/ 12020 h 16052"/>
                <a:gd name="connsiteX1" fmla="*/ 11062 w 68544"/>
                <a:gd name="connsiteY1" fmla="*/ 7182 h 16052"/>
                <a:gd name="connsiteX2" fmla="*/ 37726 w 68544"/>
                <a:gd name="connsiteY2" fmla="*/ 9139 h 16052"/>
                <a:gd name="connsiteX3" fmla="*/ 68544 w 68544"/>
                <a:gd name="connsiteY3" fmla="*/ 0 h 16052"/>
                <a:gd name="connsiteX0" fmla="*/ 0 w 68544"/>
                <a:gd name="connsiteY0" fmla="*/ 12020 h 18675"/>
                <a:gd name="connsiteX1" fmla="*/ 11062 w 68544"/>
                <a:gd name="connsiteY1" fmla="*/ 7182 h 18675"/>
                <a:gd name="connsiteX2" fmla="*/ 37726 w 68544"/>
                <a:gd name="connsiteY2" fmla="*/ 9139 h 18675"/>
                <a:gd name="connsiteX3" fmla="*/ 68544 w 68544"/>
                <a:gd name="connsiteY3" fmla="*/ 0 h 18675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62771 w 62771"/>
                <a:gd name="connsiteY3" fmla="*/ 0 h 17621"/>
                <a:gd name="connsiteX0" fmla="*/ 0 w 62771"/>
                <a:gd name="connsiteY0" fmla="*/ 12867 h 19522"/>
                <a:gd name="connsiteX1" fmla="*/ 11062 w 62771"/>
                <a:gd name="connsiteY1" fmla="*/ 8029 h 19522"/>
                <a:gd name="connsiteX2" fmla="*/ 37726 w 62771"/>
                <a:gd name="connsiteY2" fmla="*/ 9986 h 19522"/>
                <a:gd name="connsiteX3" fmla="*/ 62771 w 62771"/>
                <a:gd name="connsiteY3" fmla="*/ 1901 h 19522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53926 w 62771"/>
                <a:gd name="connsiteY3" fmla="*/ 2411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7726 w 62771"/>
                <a:gd name="connsiteY2" fmla="*/ 8085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7621"/>
                <a:gd name="connsiteX1" fmla="*/ 11062 w 62771"/>
                <a:gd name="connsiteY1" fmla="*/ 6128 h 17621"/>
                <a:gd name="connsiteX2" fmla="*/ 34750 w 62771"/>
                <a:gd name="connsiteY2" fmla="*/ 8881 h 17621"/>
                <a:gd name="connsiteX3" fmla="*/ 46842 w 62771"/>
                <a:gd name="connsiteY3" fmla="*/ 9725 h 17621"/>
                <a:gd name="connsiteX4" fmla="*/ 62771 w 62771"/>
                <a:gd name="connsiteY4" fmla="*/ 0 h 17621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62771"/>
                <a:gd name="connsiteY0" fmla="*/ 10966 h 16956"/>
                <a:gd name="connsiteX1" fmla="*/ 11283 w 62771"/>
                <a:gd name="connsiteY1" fmla="*/ 5463 h 16956"/>
                <a:gd name="connsiteX2" fmla="*/ 34750 w 62771"/>
                <a:gd name="connsiteY2" fmla="*/ 8881 h 16956"/>
                <a:gd name="connsiteX3" fmla="*/ 46842 w 62771"/>
                <a:gd name="connsiteY3" fmla="*/ 9725 h 16956"/>
                <a:gd name="connsiteX4" fmla="*/ 62771 w 62771"/>
                <a:gd name="connsiteY4" fmla="*/ 0 h 16956"/>
                <a:gd name="connsiteX0" fmla="*/ 0 w 46842"/>
                <a:gd name="connsiteY0" fmla="*/ 5503 h 6723"/>
                <a:gd name="connsiteX1" fmla="*/ 11283 w 46842"/>
                <a:gd name="connsiteY1" fmla="*/ 0 h 6723"/>
                <a:gd name="connsiteX2" fmla="*/ 34750 w 46842"/>
                <a:gd name="connsiteY2" fmla="*/ 3418 h 6723"/>
                <a:gd name="connsiteX3" fmla="*/ 46842 w 46842"/>
                <a:gd name="connsiteY3" fmla="*/ 4262 h 6723"/>
                <a:gd name="connsiteX0" fmla="*/ 0 w 7591"/>
                <a:gd name="connsiteY0" fmla="*/ 0 h 10000"/>
                <a:gd name="connsiteX1" fmla="*/ 5010 w 7591"/>
                <a:gd name="connsiteY1" fmla="*/ 5084 h 10000"/>
                <a:gd name="connsiteX2" fmla="*/ 7591 w 7591"/>
                <a:gd name="connsiteY2" fmla="*/ 6339 h 10000"/>
                <a:gd name="connsiteX0" fmla="*/ 0 w 3400"/>
                <a:gd name="connsiteY0" fmla="*/ 322 h 1577"/>
                <a:gd name="connsiteX1" fmla="*/ 3400 w 3400"/>
                <a:gd name="connsiteY1" fmla="*/ 1577 h 1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00" h="1577">
                  <a:moveTo>
                    <a:pt x="0" y="322"/>
                  </a:moveTo>
                  <a:cubicBezTo>
                    <a:pt x="2009" y="-599"/>
                    <a:pt x="2758" y="657"/>
                    <a:pt x="3400" y="1577"/>
                  </a:cubicBezTo>
                </a:path>
              </a:pathLst>
            </a:custGeom>
            <a:ln w="38100">
              <a:solidFill>
                <a:schemeClr val="tx1">
                  <a:alpha val="90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455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70" grpId="0" animBg="1"/>
      <p:bldP spid="71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4" grpId="0" animBg="1"/>
      <p:bldP spid="123" grpId="0" animBg="1"/>
      <p:bldP spid="124" grpId="0" animBg="1"/>
      <p:bldP spid="125" grpId="0" animBg="1"/>
      <p:bldP spid="1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atMod val="92000"/>
                <a:lumMod val="120000"/>
              </a:schemeClr>
            </a:gs>
            <a:gs pos="100000">
              <a:schemeClr val="bg1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" name="Grupa 247">
            <a:extLst>
              <a:ext uri="{FF2B5EF4-FFF2-40B4-BE49-F238E27FC236}">
                <a16:creationId xmlns:a16="http://schemas.microsoft.com/office/drawing/2014/main" id="{26E3C401-3587-48AC-830C-8D66E28878BC}"/>
              </a:ext>
            </a:extLst>
          </p:cNvPr>
          <p:cNvGrpSpPr/>
          <p:nvPr/>
        </p:nvGrpSpPr>
        <p:grpSpPr>
          <a:xfrm>
            <a:off x="2132420" y="1019632"/>
            <a:ext cx="8331623" cy="5268463"/>
            <a:chOff x="1847528" y="733060"/>
            <a:chExt cx="8284570" cy="5182418"/>
          </a:xfrm>
        </p:grpSpPr>
        <p:pic>
          <p:nvPicPr>
            <p:cNvPr id="249" name="Mapa" descr="kraj.jpg">
              <a:extLst>
                <a:ext uri="{FF2B5EF4-FFF2-40B4-BE49-F238E27FC236}">
                  <a16:creationId xmlns:a16="http://schemas.microsoft.com/office/drawing/2014/main" id="{2F336379-3209-4DD5-BC92-E2DF4EA24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lum bright="-10000" contrast="20000"/>
            </a:blip>
            <a:stretch>
              <a:fillRect/>
            </a:stretch>
          </p:blipFill>
          <p:spPr>
            <a:xfrm>
              <a:off x="1847529" y="733060"/>
              <a:ext cx="8284569" cy="5182418"/>
            </a:xfrm>
            <a:prstGeom prst="rect">
              <a:avLst/>
            </a:prstGeom>
          </p:spPr>
        </p:pic>
        <p:pic>
          <p:nvPicPr>
            <p:cNvPr id="250" name="DW" descr="woj.gif">
              <a:extLst>
                <a:ext uri="{FF2B5EF4-FFF2-40B4-BE49-F238E27FC236}">
                  <a16:creationId xmlns:a16="http://schemas.microsoft.com/office/drawing/2014/main" id="{3779D88C-4141-4DAE-9316-D1BC61C307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lum bright="-20000"/>
            </a:blip>
            <a:stretch>
              <a:fillRect/>
            </a:stretch>
          </p:blipFill>
          <p:spPr>
            <a:xfrm>
              <a:off x="1847528" y="877077"/>
              <a:ext cx="8284570" cy="5038401"/>
            </a:xfrm>
            <a:prstGeom prst="rect">
              <a:avLst/>
            </a:prstGeom>
            <a:noFill/>
          </p:spPr>
        </p:pic>
      </p:grpSp>
      <p:sp>
        <p:nvSpPr>
          <p:cNvPr id="116" name="leg-elipsa">
            <a:extLst>
              <a:ext uri="{FF2B5EF4-FFF2-40B4-BE49-F238E27FC236}">
                <a16:creationId xmlns:a16="http://schemas.microsoft.com/office/drawing/2014/main" id="{F1961EFC-B077-461C-B4E0-96A46574075E}"/>
              </a:ext>
            </a:extLst>
          </p:cNvPr>
          <p:cNvSpPr/>
          <p:nvPr/>
        </p:nvSpPr>
        <p:spPr>
          <a:xfrm>
            <a:off x="8093897" y="5353040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bg1"/>
              </a:solidFill>
            </a:endParaRPr>
          </a:p>
        </p:txBody>
      </p:sp>
      <p:sp>
        <p:nvSpPr>
          <p:cNvPr id="117" name="leg-mosty">
            <a:extLst>
              <a:ext uri="{FF2B5EF4-FFF2-40B4-BE49-F238E27FC236}">
                <a16:creationId xmlns:a16="http://schemas.microsoft.com/office/drawing/2014/main" id="{492144D7-4547-4034-9B49-500094B2585A}"/>
              </a:ext>
            </a:extLst>
          </p:cNvPr>
          <p:cNvSpPr txBox="1"/>
          <p:nvPr/>
        </p:nvSpPr>
        <p:spPr>
          <a:xfrm>
            <a:off x="8273954" y="5271153"/>
            <a:ext cx="21355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 Narrow" pitchFamily="34" charset="0"/>
              </a:rPr>
              <a:t>ob. mostowe z ograniczeniem</a:t>
            </a:r>
          </a:p>
        </p:txBody>
      </p:sp>
      <p:sp>
        <p:nvSpPr>
          <p:cNvPr id="163" name="RPO1">
            <a:extLst>
              <a:ext uri="{FF2B5EF4-FFF2-40B4-BE49-F238E27FC236}">
                <a16:creationId xmlns:a16="http://schemas.microsoft.com/office/drawing/2014/main" id="{6EF6C46D-1060-48B3-9EFE-6766BC80B0B6}"/>
              </a:ext>
            </a:extLst>
          </p:cNvPr>
          <p:cNvSpPr/>
          <p:nvPr/>
        </p:nvSpPr>
        <p:spPr>
          <a:xfrm>
            <a:off x="3252464" y="2247731"/>
            <a:ext cx="2185875" cy="420844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1891146"/>
              <a:gd name="connsiteY0" fmla="*/ 436327 h 788823"/>
              <a:gd name="connsiteX1" fmla="*/ 148307 w 1891146"/>
              <a:gd name="connsiteY1" fmla="*/ 550661 h 788823"/>
              <a:gd name="connsiteX2" fmla="*/ 364740 w 1891146"/>
              <a:gd name="connsiteY2" fmla="*/ 693799 h 788823"/>
              <a:gd name="connsiteX3" fmla="*/ 1891146 w 1891146"/>
              <a:gd name="connsiteY3" fmla="*/ 77899 h 788823"/>
              <a:gd name="connsiteX0" fmla="*/ 0 w 1891146"/>
              <a:gd name="connsiteY0" fmla="*/ 403858 h 756354"/>
              <a:gd name="connsiteX1" fmla="*/ 148307 w 1891146"/>
              <a:gd name="connsiteY1" fmla="*/ 518192 h 756354"/>
              <a:gd name="connsiteX2" fmla="*/ 364740 w 1891146"/>
              <a:gd name="connsiteY2" fmla="*/ 661330 h 756354"/>
              <a:gd name="connsiteX3" fmla="*/ 1891146 w 1891146"/>
              <a:gd name="connsiteY3" fmla="*/ 45430 h 756354"/>
              <a:gd name="connsiteX0" fmla="*/ 0 w 2150454"/>
              <a:gd name="connsiteY0" fmla="*/ 185254 h 756354"/>
              <a:gd name="connsiteX1" fmla="*/ 407615 w 2150454"/>
              <a:gd name="connsiteY1" fmla="*/ 518192 h 756354"/>
              <a:gd name="connsiteX2" fmla="*/ 624048 w 2150454"/>
              <a:gd name="connsiteY2" fmla="*/ 661330 h 756354"/>
              <a:gd name="connsiteX3" fmla="*/ 2150454 w 2150454"/>
              <a:gd name="connsiteY3" fmla="*/ 45430 h 756354"/>
              <a:gd name="connsiteX0" fmla="*/ 0 w 2150454"/>
              <a:gd name="connsiteY0" fmla="*/ 185254 h 534398"/>
              <a:gd name="connsiteX1" fmla="*/ 407615 w 2150454"/>
              <a:gd name="connsiteY1" fmla="*/ 518192 h 534398"/>
              <a:gd name="connsiteX2" fmla="*/ 1181037 w 2150454"/>
              <a:gd name="connsiteY2" fmla="*/ 88019 h 534398"/>
              <a:gd name="connsiteX3" fmla="*/ 2150454 w 2150454"/>
              <a:gd name="connsiteY3" fmla="*/ 45430 h 534398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1181037 w 2150454"/>
              <a:gd name="connsiteY2" fmla="*/ 88019 h 209878"/>
              <a:gd name="connsiteX3" fmla="*/ 2150454 w 2150454"/>
              <a:gd name="connsiteY3" fmla="*/ 45430 h 209878"/>
              <a:gd name="connsiteX0" fmla="*/ 0 w 2150454"/>
              <a:gd name="connsiteY0" fmla="*/ 185254 h 241561"/>
              <a:gd name="connsiteX1" fmla="*/ 487684 w 2150454"/>
              <a:gd name="connsiteY1" fmla="*/ 193672 h 241561"/>
              <a:gd name="connsiteX2" fmla="*/ 1181037 w 2150454"/>
              <a:gd name="connsiteY2" fmla="*/ 88019 h 241561"/>
              <a:gd name="connsiteX3" fmla="*/ 2150454 w 2150454"/>
              <a:gd name="connsiteY3" fmla="*/ 45430 h 241561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888205 w 2150454"/>
              <a:gd name="connsiteY2" fmla="*/ 128752 h 209878"/>
              <a:gd name="connsiteX3" fmla="*/ 1181037 w 2150454"/>
              <a:gd name="connsiteY3" fmla="*/ 88019 h 209878"/>
              <a:gd name="connsiteX4" fmla="*/ 2150454 w 2150454"/>
              <a:gd name="connsiteY4" fmla="*/ 45430 h 209878"/>
              <a:gd name="connsiteX0" fmla="*/ 0 w 2150454"/>
              <a:gd name="connsiteY0" fmla="*/ 185254 h 241983"/>
              <a:gd name="connsiteX1" fmla="*/ 487684 w 2150454"/>
              <a:gd name="connsiteY1" fmla="*/ 193672 h 241983"/>
              <a:gd name="connsiteX2" fmla="*/ 807118 w 2150454"/>
              <a:gd name="connsiteY2" fmla="*/ 224374 h 241983"/>
              <a:gd name="connsiteX3" fmla="*/ 1181037 w 2150454"/>
              <a:gd name="connsiteY3" fmla="*/ 88019 h 241983"/>
              <a:gd name="connsiteX4" fmla="*/ 2150454 w 2150454"/>
              <a:gd name="connsiteY4" fmla="*/ 45430 h 241983"/>
              <a:gd name="connsiteX0" fmla="*/ 0 w 2150454"/>
              <a:gd name="connsiteY0" fmla="*/ 185254 h 243934"/>
              <a:gd name="connsiteX1" fmla="*/ 493364 w 2150454"/>
              <a:gd name="connsiteY1" fmla="*/ 205380 h 243934"/>
              <a:gd name="connsiteX2" fmla="*/ 807118 w 2150454"/>
              <a:gd name="connsiteY2" fmla="*/ 224374 h 243934"/>
              <a:gd name="connsiteX3" fmla="*/ 1181037 w 2150454"/>
              <a:gd name="connsiteY3" fmla="*/ 88019 h 243934"/>
              <a:gd name="connsiteX4" fmla="*/ 2150454 w 2150454"/>
              <a:gd name="connsiteY4" fmla="*/ 45430 h 243934"/>
              <a:gd name="connsiteX0" fmla="*/ 0 w 2150454"/>
              <a:gd name="connsiteY0" fmla="*/ 185254 h 243934"/>
              <a:gd name="connsiteX1" fmla="*/ 228599 w 2150454"/>
              <a:gd name="connsiteY1" fmla="*/ 197807 h 243934"/>
              <a:gd name="connsiteX2" fmla="*/ 493364 w 2150454"/>
              <a:gd name="connsiteY2" fmla="*/ 205380 h 243934"/>
              <a:gd name="connsiteX3" fmla="*/ 807118 w 2150454"/>
              <a:gd name="connsiteY3" fmla="*/ 224374 h 243934"/>
              <a:gd name="connsiteX4" fmla="*/ 1181037 w 2150454"/>
              <a:gd name="connsiteY4" fmla="*/ 88019 h 243934"/>
              <a:gd name="connsiteX5" fmla="*/ 2150454 w 2150454"/>
              <a:gd name="connsiteY5" fmla="*/ 45430 h 243934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39824 h 219826"/>
              <a:gd name="connsiteX1" fmla="*/ 100259 w 2150454"/>
              <a:gd name="connsiteY1" fmla="*/ 216472 h 219826"/>
              <a:gd name="connsiteX2" fmla="*/ 493364 w 2150454"/>
              <a:gd name="connsiteY2" fmla="*/ 159950 h 219826"/>
              <a:gd name="connsiteX3" fmla="*/ 807118 w 2150454"/>
              <a:gd name="connsiteY3" fmla="*/ 178944 h 219826"/>
              <a:gd name="connsiteX4" fmla="*/ 1181037 w 2150454"/>
              <a:gd name="connsiteY4" fmla="*/ 42589 h 219826"/>
              <a:gd name="connsiteX5" fmla="*/ 1654967 w 2150454"/>
              <a:gd name="connsiteY5" fmla="*/ 47602 h 219826"/>
              <a:gd name="connsiteX6" fmla="*/ 2150454 w 2150454"/>
              <a:gd name="connsiteY6" fmla="*/ 0 h 219826"/>
              <a:gd name="connsiteX0" fmla="*/ 0 w 2150454"/>
              <a:gd name="connsiteY0" fmla="*/ 351360 h 431362"/>
              <a:gd name="connsiteX1" fmla="*/ 100259 w 2150454"/>
              <a:gd name="connsiteY1" fmla="*/ 428008 h 431362"/>
              <a:gd name="connsiteX2" fmla="*/ 493364 w 2150454"/>
              <a:gd name="connsiteY2" fmla="*/ 371486 h 431362"/>
              <a:gd name="connsiteX3" fmla="*/ 807118 w 2150454"/>
              <a:gd name="connsiteY3" fmla="*/ 390480 h 431362"/>
              <a:gd name="connsiteX4" fmla="*/ 1181037 w 2150454"/>
              <a:gd name="connsiteY4" fmla="*/ 254125 h 431362"/>
              <a:gd name="connsiteX5" fmla="*/ 1734863 w 2150454"/>
              <a:gd name="connsiteY5" fmla="*/ 7098 h 431362"/>
              <a:gd name="connsiteX6" fmla="*/ 2150454 w 2150454"/>
              <a:gd name="connsiteY6" fmla="*/ 211536 h 431362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528761 w 2150454"/>
              <a:gd name="connsiteY5" fmla="*/ 85356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957386 w 2150454"/>
              <a:gd name="connsiteY7" fmla="*/ 118693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51073 w 2150454"/>
              <a:gd name="connsiteY7" fmla="*/ 89250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71512 w 2150454"/>
              <a:gd name="connsiteY4" fmla="*/ 239887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150454"/>
              <a:gd name="connsiteY0" fmla="*/ 372981 h 452983"/>
              <a:gd name="connsiteX1" fmla="*/ 100259 w 2150454"/>
              <a:gd name="connsiteY1" fmla="*/ 449629 h 452983"/>
              <a:gd name="connsiteX2" fmla="*/ 493364 w 2150454"/>
              <a:gd name="connsiteY2" fmla="*/ 393107 h 452983"/>
              <a:gd name="connsiteX3" fmla="*/ 807118 w 2150454"/>
              <a:gd name="connsiteY3" fmla="*/ 412101 h 452983"/>
              <a:gd name="connsiteX4" fmla="*/ 1171512 w 2150454"/>
              <a:gd name="connsiteY4" fmla="*/ 244790 h 452983"/>
              <a:gd name="connsiteX5" fmla="*/ 1379536 w 2150454"/>
              <a:gd name="connsiteY5" fmla="*/ 41171 h 452983"/>
              <a:gd name="connsiteX6" fmla="*/ 1734863 w 2150454"/>
              <a:gd name="connsiteY6" fmla="*/ 28719 h 452983"/>
              <a:gd name="connsiteX7" fmla="*/ 1884014 w 2150454"/>
              <a:gd name="connsiteY7" fmla="*/ 136718 h 452983"/>
              <a:gd name="connsiteX8" fmla="*/ 2150454 w 2150454"/>
              <a:gd name="connsiteY8" fmla="*/ 233157 h 452983"/>
              <a:gd name="connsiteX0" fmla="*/ 0 w 2150454"/>
              <a:gd name="connsiteY0" fmla="*/ 403524 h 483526"/>
              <a:gd name="connsiteX1" fmla="*/ 100259 w 2150454"/>
              <a:gd name="connsiteY1" fmla="*/ 480172 h 483526"/>
              <a:gd name="connsiteX2" fmla="*/ 493364 w 2150454"/>
              <a:gd name="connsiteY2" fmla="*/ 423650 h 483526"/>
              <a:gd name="connsiteX3" fmla="*/ 807118 w 2150454"/>
              <a:gd name="connsiteY3" fmla="*/ 442644 h 483526"/>
              <a:gd name="connsiteX4" fmla="*/ 1171512 w 2150454"/>
              <a:gd name="connsiteY4" fmla="*/ 275333 h 483526"/>
              <a:gd name="connsiteX5" fmla="*/ 1379536 w 2150454"/>
              <a:gd name="connsiteY5" fmla="*/ 71714 h 483526"/>
              <a:gd name="connsiteX6" fmla="*/ 1708843 w 2150454"/>
              <a:gd name="connsiteY6" fmla="*/ 23816 h 483526"/>
              <a:gd name="connsiteX7" fmla="*/ 1884014 w 2150454"/>
              <a:gd name="connsiteY7" fmla="*/ 167261 h 483526"/>
              <a:gd name="connsiteX8" fmla="*/ 2150454 w 2150454"/>
              <a:gd name="connsiteY8" fmla="*/ 263700 h 483526"/>
              <a:gd name="connsiteX0" fmla="*/ 0 w 2150454"/>
              <a:gd name="connsiteY0" fmla="*/ 403524 h 483526"/>
              <a:gd name="connsiteX1" fmla="*/ 100259 w 2150454"/>
              <a:gd name="connsiteY1" fmla="*/ 480172 h 483526"/>
              <a:gd name="connsiteX2" fmla="*/ 493364 w 2150454"/>
              <a:gd name="connsiteY2" fmla="*/ 423650 h 483526"/>
              <a:gd name="connsiteX3" fmla="*/ 807118 w 2150454"/>
              <a:gd name="connsiteY3" fmla="*/ 442644 h 483526"/>
              <a:gd name="connsiteX4" fmla="*/ 1171512 w 2150454"/>
              <a:gd name="connsiteY4" fmla="*/ 275333 h 483526"/>
              <a:gd name="connsiteX5" fmla="*/ 1379536 w 2150454"/>
              <a:gd name="connsiteY5" fmla="*/ 71714 h 483526"/>
              <a:gd name="connsiteX6" fmla="*/ 1708843 w 2150454"/>
              <a:gd name="connsiteY6" fmla="*/ 23816 h 483526"/>
              <a:gd name="connsiteX7" fmla="*/ 1863997 w 2150454"/>
              <a:gd name="connsiteY7" fmla="*/ 92574 h 483526"/>
              <a:gd name="connsiteX8" fmla="*/ 2150454 w 2150454"/>
              <a:gd name="connsiteY8" fmla="*/ 263700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3364 w 2190638"/>
              <a:gd name="connsiteY2" fmla="*/ 423650 h 483526"/>
              <a:gd name="connsiteX3" fmla="*/ 807118 w 2190638"/>
              <a:gd name="connsiteY3" fmla="*/ 442644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4282 w 2190638"/>
              <a:gd name="connsiteY2" fmla="*/ 392495 h 483526"/>
              <a:gd name="connsiteX3" fmla="*/ 807118 w 2190638"/>
              <a:gd name="connsiteY3" fmla="*/ 442644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83526"/>
              <a:gd name="connsiteX1" fmla="*/ 100259 w 2190638"/>
              <a:gd name="connsiteY1" fmla="*/ 480172 h 483526"/>
              <a:gd name="connsiteX2" fmla="*/ 494282 w 2190638"/>
              <a:gd name="connsiteY2" fmla="*/ 392495 h 483526"/>
              <a:gd name="connsiteX3" fmla="*/ 776608 w 2190638"/>
              <a:gd name="connsiteY3" fmla="*/ 394250 h 483526"/>
              <a:gd name="connsiteX4" fmla="*/ 1171512 w 2190638"/>
              <a:gd name="connsiteY4" fmla="*/ 275333 h 483526"/>
              <a:gd name="connsiteX5" fmla="*/ 1379536 w 2190638"/>
              <a:gd name="connsiteY5" fmla="*/ 71714 h 483526"/>
              <a:gd name="connsiteX6" fmla="*/ 1708843 w 2190638"/>
              <a:gd name="connsiteY6" fmla="*/ 23816 h 483526"/>
              <a:gd name="connsiteX7" fmla="*/ 1863997 w 2190638"/>
              <a:gd name="connsiteY7" fmla="*/ 92574 h 483526"/>
              <a:gd name="connsiteX8" fmla="*/ 2190638 w 2190638"/>
              <a:gd name="connsiteY8" fmla="*/ 236068 h 483526"/>
              <a:gd name="connsiteX0" fmla="*/ 0 w 2190638"/>
              <a:gd name="connsiteY0" fmla="*/ 403524 h 444657"/>
              <a:gd name="connsiteX1" fmla="*/ 94504 w 2190638"/>
              <a:gd name="connsiteY1" fmla="*/ 441303 h 444657"/>
              <a:gd name="connsiteX2" fmla="*/ 494282 w 2190638"/>
              <a:gd name="connsiteY2" fmla="*/ 392495 h 444657"/>
              <a:gd name="connsiteX3" fmla="*/ 776608 w 2190638"/>
              <a:gd name="connsiteY3" fmla="*/ 394250 h 444657"/>
              <a:gd name="connsiteX4" fmla="*/ 1171512 w 2190638"/>
              <a:gd name="connsiteY4" fmla="*/ 275333 h 444657"/>
              <a:gd name="connsiteX5" fmla="*/ 1379536 w 2190638"/>
              <a:gd name="connsiteY5" fmla="*/ 71714 h 444657"/>
              <a:gd name="connsiteX6" fmla="*/ 1708843 w 2190638"/>
              <a:gd name="connsiteY6" fmla="*/ 23816 h 444657"/>
              <a:gd name="connsiteX7" fmla="*/ 1863997 w 2190638"/>
              <a:gd name="connsiteY7" fmla="*/ 92574 h 444657"/>
              <a:gd name="connsiteX8" fmla="*/ 2190638 w 2190638"/>
              <a:gd name="connsiteY8" fmla="*/ 236068 h 444657"/>
              <a:gd name="connsiteX0" fmla="*/ 0 w 2185875"/>
              <a:gd name="connsiteY0" fmla="*/ 403524 h 444657"/>
              <a:gd name="connsiteX1" fmla="*/ 94504 w 2185875"/>
              <a:gd name="connsiteY1" fmla="*/ 441303 h 444657"/>
              <a:gd name="connsiteX2" fmla="*/ 494282 w 2185875"/>
              <a:gd name="connsiteY2" fmla="*/ 392495 h 444657"/>
              <a:gd name="connsiteX3" fmla="*/ 776608 w 2185875"/>
              <a:gd name="connsiteY3" fmla="*/ 394250 h 444657"/>
              <a:gd name="connsiteX4" fmla="*/ 1171512 w 2185875"/>
              <a:gd name="connsiteY4" fmla="*/ 275333 h 444657"/>
              <a:gd name="connsiteX5" fmla="*/ 1379536 w 2185875"/>
              <a:gd name="connsiteY5" fmla="*/ 71714 h 444657"/>
              <a:gd name="connsiteX6" fmla="*/ 1708843 w 2185875"/>
              <a:gd name="connsiteY6" fmla="*/ 23816 h 444657"/>
              <a:gd name="connsiteX7" fmla="*/ 1863997 w 2185875"/>
              <a:gd name="connsiteY7" fmla="*/ 92574 h 444657"/>
              <a:gd name="connsiteX8" fmla="*/ 2185875 w 2185875"/>
              <a:gd name="connsiteY8" fmla="*/ 274168 h 444657"/>
              <a:gd name="connsiteX0" fmla="*/ 0 w 2185875"/>
              <a:gd name="connsiteY0" fmla="*/ 403524 h 444657"/>
              <a:gd name="connsiteX1" fmla="*/ 94504 w 2185875"/>
              <a:gd name="connsiteY1" fmla="*/ 441303 h 444657"/>
              <a:gd name="connsiteX2" fmla="*/ 494282 w 2185875"/>
              <a:gd name="connsiteY2" fmla="*/ 392495 h 444657"/>
              <a:gd name="connsiteX3" fmla="*/ 776608 w 2185875"/>
              <a:gd name="connsiteY3" fmla="*/ 394250 h 444657"/>
              <a:gd name="connsiteX4" fmla="*/ 1171512 w 2185875"/>
              <a:gd name="connsiteY4" fmla="*/ 275333 h 444657"/>
              <a:gd name="connsiteX5" fmla="*/ 1379536 w 2185875"/>
              <a:gd name="connsiteY5" fmla="*/ 71714 h 444657"/>
              <a:gd name="connsiteX6" fmla="*/ 1708843 w 2185875"/>
              <a:gd name="connsiteY6" fmla="*/ 23816 h 444657"/>
              <a:gd name="connsiteX7" fmla="*/ 1875506 w 2185875"/>
              <a:gd name="connsiteY7" fmla="*/ 139901 h 444657"/>
              <a:gd name="connsiteX8" fmla="*/ 2185875 w 2185875"/>
              <a:gd name="connsiteY8" fmla="*/ 274168 h 444657"/>
              <a:gd name="connsiteX0" fmla="*/ 0 w 2185875"/>
              <a:gd name="connsiteY0" fmla="*/ 372981 h 414114"/>
              <a:gd name="connsiteX1" fmla="*/ 94504 w 2185875"/>
              <a:gd name="connsiteY1" fmla="*/ 410760 h 414114"/>
              <a:gd name="connsiteX2" fmla="*/ 494282 w 2185875"/>
              <a:gd name="connsiteY2" fmla="*/ 361952 h 414114"/>
              <a:gd name="connsiteX3" fmla="*/ 776608 w 2185875"/>
              <a:gd name="connsiteY3" fmla="*/ 363707 h 414114"/>
              <a:gd name="connsiteX4" fmla="*/ 1171512 w 2185875"/>
              <a:gd name="connsiteY4" fmla="*/ 244790 h 414114"/>
              <a:gd name="connsiteX5" fmla="*/ 1379536 w 2185875"/>
              <a:gd name="connsiteY5" fmla="*/ 41171 h 414114"/>
              <a:gd name="connsiteX6" fmla="*/ 1701700 w 2185875"/>
              <a:gd name="connsiteY6" fmla="*/ 38517 h 414114"/>
              <a:gd name="connsiteX7" fmla="*/ 1875506 w 2185875"/>
              <a:gd name="connsiteY7" fmla="*/ 109358 h 414114"/>
              <a:gd name="connsiteX8" fmla="*/ 2185875 w 2185875"/>
              <a:gd name="connsiteY8" fmla="*/ 243625 h 414114"/>
              <a:gd name="connsiteX0" fmla="*/ 0 w 2185875"/>
              <a:gd name="connsiteY0" fmla="*/ 358280 h 399413"/>
              <a:gd name="connsiteX1" fmla="*/ 94504 w 2185875"/>
              <a:gd name="connsiteY1" fmla="*/ 396059 h 399413"/>
              <a:gd name="connsiteX2" fmla="*/ 494282 w 2185875"/>
              <a:gd name="connsiteY2" fmla="*/ 347251 h 399413"/>
              <a:gd name="connsiteX3" fmla="*/ 776608 w 2185875"/>
              <a:gd name="connsiteY3" fmla="*/ 349006 h 399413"/>
              <a:gd name="connsiteX4" fmla="*/ 1171512 w 2185875"/>
              <a:gd name="connsiteY4" fmla="*/ 230089 h 399413"/>
              <a:gd name="connsiteX5" fmla="*/ 1400967 w 2185875"/>
              <a:gd name="connsiteY5" fmla="*/ 78857 h 399413"/>
              <a:gd name="connsiteX6" fmla="*/ 1701700 w 2185875"/>
              <a:gd name="connsiteY6" fmla="*/ 23816 h 399413"/>
              <a:gd name="connsiteX7" fmla="*/ 1875506 w 2185875"/>
              <a:gd name="connsiteY7" fmla="*/ 94657 h 399413"/>
              <a:gd name="connsiteX8" fmla="*/ 2185875 w 2185875"/>
              <a:gd name="connsiteY8" fmla="*/ 228924 h 399413"/>
              <a:gd name="connsiteX0" fmla="*/ 0 w 2185875"/>
              <a:gd name="connsiteY0" fmla="*/ 358280 h 399413"/>
              <a:gd name="connsiteX1" fmla="*/ 94504 w 2185875"/>
              <a:gd name="connsiteY1" fmla="*/ 396059 h 399413"/>
              <a:gd name="connsiteX2" fmla="*/ 494282 w 2185875"/>
              <a:gd name="connsiteY2" fmla="*/ 347251 h 399413"/>
              <a:gd name="connsiteX3" fmla="*/ 776608 w 2185875"/>
              <a:gd name="connsiteY3" fmla="*/ 349006 h 399413"/>
              <a:gd name="connsiteX4" fmla="*/ 1147675 w 2185875"/>
              <a:gd name="connsiteY4" fmla="*/ 266750 h 399413"/>
              <a:gd name="connsiteX5" fmla="*/ 1400967 w 2185875"/>
              <a:gd name="connsiteY5" fmla="*/ 78857 h 399413"/>
              <a:gd name="connsiteX6" fmla="*/ 1701700 w 2185875"/>
              <a:gd name="connsiteY6" fmla="*/ 23816 h 399413"/>
              <a:gd name="connsiteX7" fmla="*/ 1875506 w 2185875"/>
              <a:gd name="connsiteY7" fmla="*/ 94657 h 399413"/>
              <a:gd name="connsiteX8" fmla="*/ 2185875 w 2185875"/>
              <a:gd name="connsiteY8" fmla="*/ 228924 h 399413"/>
              <a:gd name="connsiteX0" fmla="*/ 0 w 2185875"/>
              <a:gd name="connsiteY0" fmla="*/ 358280 h 399413"/>
              <a:gd name="connsiteX1" fmla="*/ 94504 w 2185875"/>
              <a:gd name="connsiteY1" fmla="*/ 396059 h 399413"/>
              <a:gd name="connsiteX2" fmla="*/ 494282 w 2185875"/>
              <a:gd name="connsiteY2" fmla="*/ 347251 h 399413"/>
              <a:gd name="connsiteX3" fmla="*/ 778989 w 2185875"/>
              <a:gd name="connsiteY3" fmla="*/ 370437 h 399413"/>
              <a:gd name="connsiteX4" fmla="*/ 1147675 w 2185875"/>
              <a:gd name="connsiteY4" fmla="*/ 266750 h 399413"/>
              <a:gd name="connsiteX5" fmla="*/ 1400967 w 2185875"/>
              <a:gd name="connsiteY5" fmla="*/ 78857 h 399413"/>
              <a:gd name="connsiteX6" fmla="*/ 1701700 w 2185875"/>
              <a:gd name="connsiteY6" fmla="*/ 23816 h 399413"/>
              <a:gd name="connsiteX7" fmla="*/ 1875506 w 2185875"/>
              <a:gd name="connsiteY7" fmla="*/ 94657 h 399413"/>
              <a:gd name="connsiteX8" fmla="*/ 2185875 w 2185875"/>
              <a:gd name="connsiteY8" fmla="*/ 228924 h 399413"/>
              <a:gd name="connsiteX0" fmla="*/ 0 w 2185875"/>
              <a:gd name="connsiteY0" fmla="*/ 358280 h 399413"/>
              <a:gd name="connsiteX1" fmla="*/ 94504 w 2185875"/>
              <a:gd name="connsiteY1" fmla="*/ 396059 h 399413"/>
              <a:gd name="connsiteX2" fmla="*/ 489519 w 2185875"/>
              <a:gd name="connsiteY2" fmla="*/ 368682 h 399413"/>
              <a:gd name="connsiteX3" fmla="*/ 778989 w 2185875"/>
              <a:gd name="connsiteY3" fmla="*/ 370437 h 399413"/>
              <a:gd name="connsiteX4" fmla="*/ 1147675 w 2185875"/>
              <a:gd name="connsiteY4" fmla="*/ 266750 h 399413"/>
              <a:gd name="connsiteX5" fmla="*/ 1400967 w 2185875"/>
              <a:gd name="connsiteY5" fmla="*/ 78857 h 399413"/>
              <a:gd name="connsiteX6" fmla="*/ 1701700 w 2185875"/>
              <a:gd name="connsiteY6" fmla="*/ 23816 h 399413"/>
              <a:gd name="connsiteX7" fmla="*/ 1875506 w 2185875"/>
              <a:gd name="connsiteY7" fmla="*/ 94657 h 399413"/>
              <a:gd name="connsiteX8" fmla="*/ 2185875 w 2185875"/>
              <a:gd name="connsiteY8" fmla="*/ 228924 h 399413"/>
              <a:gd name="connsiteX0" fmla="*/ 0 w 2185875"/>
              <a:gd name="connsiteY0" fmla="*/ 358280 h 420844"/>
              <a:gd name="connsiteX1" fmla="*/ 94504 w 2185875"/>
              <a:gd name="connsiteY1" fmla="*/ 417490 h 420844"/>
              <a:gd name="connsiteX2" fmla="*/ 489519 w 2185875"/>
              <a:gd name="connsiteY2" fmla="*/ 368682 h 420844"/>
              <a:gd name="connsiteX3" fmla="*/ 778989 w 2185875"/>
              <a:gd name="connsiteY3" fmla="*/ 370437 h 420844"/>
              <a:gd name="connsiteX4" fmla="*/ 1147675 w 2185875"/>
              <a:gd name="connsiteY4" fmla="*/ 266750 h 420844"/>
              <a:gd name="connsiteX5" fmla="*/ 1400967 w 2185875"/>
              <a:gd name="connsiteY5" fmla="*/ 78857 h 420844"/>
              <a:gd name="connsiteX6" fmla="*/ 1701700 w 2185875"/>
              <a:gd name="connsiteY6" fmla="*/ 23816 h 420844"/>
              <a:gd name="connsiteX7" fmla="*/ 1875506 w 2185875"/>
              <a:gd name="connsiteY7" fmla="*/ 94657 h 420844"/>
              <a:gd name="connsiteX8" fmla="*/ 2185875 w 2185875"/>
              <a:gd name="connsiteY8" fmla="*/ 228924 h 420844"/>
              <a:gd name="connsiteX0" fmla="*/ 0 w 2185875"/>
              <a:gd name="connsiteY0" fmla="*/ 358280 h 502145"/>
              <a:gd name="connsiteX1" fmla="*/ 126206 w 2185875"/>
              <a:gd name="connsiteY1" fmla="*/ 492277 h 502145"/>
              <a:gd name="connsiteX2" fmla="*/ 94504 w 2185875"/>
              <a:gd name="connsiteY2" fmla="*/ 417490 h 502145"/>
              <a:gd name="connsiteX3" fmla="*/ 489519 w 2185875"/>
              <a:gd name="connsiteY3" fmla="*/ 368682 h 502145"/>
              <a:gd name="connsiteX4" fmla="*/ 778989 w 2185875"/>
              <a:gd name="connsiteY4" fmla="*/ 370437 h 502145"/>
              <a:gd name="connsiteX5" fmla="*/ 1147675 w 2185875"/>
              <a:gd name="connsiteY5" fmla="*/ 266750 h 502145"/>
              <a:gd name="connsiteX6" fmla="*/ 1400967 w 2185875"/>
              <a:gd name="connsiteY6" fmla="*/ 78857 h 502145"/>
              <a:gd name="connsiteX7" fmla="*/ 1701700 w 2185875"/>
              <a:gd name="connsiteY7" fmla="*/ 23816 h 502145"/>
              <a:gd name="connsiteX8" fmla="*/ 1875506 w 2185875"/>
              <a:gd name="connsiteY8" fmla="*/ 94657 h 502145"/>
              <a:gd name="connsiteX9" fmla="*/ 2185875 w 2185875"/>
              <a:gd name="connsiteY9" fmla="*/ 228924 h 502145"/>
              <a:gd name="connsiteX0" fmla="*/ 0 w 2185875"/>
              <a:gd name="connsiteY0" fmla="*/ 358280 h 420844"/>
              <a:gd name="connsiteX1" fmla="*/ 94504 w 2185875"/>
              <a:gd name="connsiteY1" fmla="*/ 417490 h 420844"/>
              <a:gd name="connsiteX2" fmla="*/ 489519 w 2185875"/>
              <a:gd name="connsiteY2" fmla="*/ 368682 h 420844"/>
              <a:gd name="connsiteX3" fmla="*/ 778989 w 2185875"/>
              <a:gd name="connsiteY3" fmla="*/ 370437 h 420844"/>
              <a:gd name="connsiteX4" fmla="*/ 1147675 w 2185875"/>
              <a:gd name="connsiteY4" fmla="*/ 266750 h 420844"/>
              <a:gd name="connsiteX5" fmla="*/ 1400967 w 2185875"/>
              <a:gd name="connsiteY5" fmla="*/ 78857 h 420844"/>
              <a:gd name="connsiteX6" fmla="*/ 1701700 w 2185875"/>
              <a:gd name="connsiteY6" fmla="*/ 23816 h 420844"/>
              <a:gd name="connsiteX7" fmla="*/ 1875506 w 2185875"/>
              <a:gd name="connsiteY7" fmla="*/ 94657 h 420844"/>
              <a:gd name="connsiteX8" fmla="*/ 2185875 w 2185875"/>
              <a:gd name="connsiteY8" fmla="*/ 228924 h 420844"/>
              <a:gd name="connsiteX0" fmla="*/ 0 w 2185875"/>
              <a:gd name="connsiteY0" fmla="*/ 358280 h 420844"/>
              <a:gd name="connsiteX1" fmla="*/ 94504 w 2185875"/>
              <a:gd name="connsiteY1" fmla="*/ 417490 h 420844"/>
              <a:gd name="connsiteX2" fmla="*/ 489519 w 2185875"/>
              <a:gd name="connsiteY2" fmla="*/ 368682 h 420844"/>
              <a:gd name="connsiteX3" fmla="*/ 778989 w 2185875"/>
              <a:gd name="connsiteY3" fmla="*/ 370437 h 420844"/>
              <a:gd name="connsiteX4" fmla="*/ 1147675 w 2185875"/>
              <a:gd name="connsiteY4" fmla="*/ 266750 h 420844"/>
              <a:gd name="connsiteX5" fmla="*/ 1400967 w 2185875"/>
              <a:gd name="connsiteY5" fmla="*/ 78857 h 420844"/>
              <a:gd name="connsiteX6" fmla="*/ 1701700 w 2185875"/>
              <a:gd name="connsiteY6" fmla="*/ 23816 h 420844"/>
              <a:gd name="connsiteX7" fmla="*/ 1875506 w 2185875"/>
              <a:gd name="connsiteY7" fmla="*/ 94657 h 420844"/>
              <a:gd name="connsiteX8" fmla="*/ 2185875 w 2185875"/>
              <a:gd name="connsiteY8" fmla="*/ 228924 h 420844"/>
              <a:gd name="connsiteX0" fmla="*/ 0 w 2185875"/>
              <a:gd name="connsiteY0" fmla="*/ 358280 h 420844"/>
              <a:gd name="connsiteX1" fmla="*/ 94504 w 2185875"/>
              <a:gd name="connsiteY1" fmla="*/ 417490 h 420844"/>
              <a:gd name="connsiteX2" fmla="*/ 489519 w 2185875"/>
              <a:gd name="connsiteY2" fmla="*/ 368682 h 420844"/>
              <a:gd name="connsiteX3" fmla="*/ 778989 w 2185875"/>
              <a:gd name="connsiteY3" fmla="*/ 370437 h 420844"/>
              <a:gd name="connsiteX4" fmla="*/ 1147675 w 2185875"/>
              <a:gd name="connsiteY4" fmla="*/ 266750 h 420844"/>
              <a:gd name="connsiteX5" fmla="*/ 1386680 w 2185875"/>
              <a:gd name="connsiteY5" fmla="*/ 114575 h 420844"/>
              <a:gd name="connsiteX6" fmla="*/ 1701700 w 2185875"/>
              <a:gd name="connsiteY6" fmla="*/ 23816 h 420844"/>
              <a:gd name="connsiteX7" fmla="*/ 1875506 w 2185875"/>
              <a:gd name="connsiteY7" fmla="*/ 94657 h 420844"/>
              <a:gd name="connsiteX8" fmla="*/ 2185875 w 2185875"/>
              <a:gd name="connsiteY8" fmla="*/ 228924 h 420844"/>
              <a:gd name="connsiteX0" fmla="*/ 0 w 2185875"/>
              <a:gd name="connsiteY0" fmla="*/ 358280 h 420844"/>
              <a:gd name="connsiteX1" fmla="*/ 94504 w 2185875"/>
              <a:gd name="connsiteY1" fmla="*/ 417490 h 420844"/>
              <a:gd name="connsiteX2" fmla="*/ 489519 w 2185875"/>
              <a:gd name="connsiteY2" fmla="*/ 368682 h 420844"/>
              <a:gd name="connsiteX3" fmla="*/ 778989 w 2185875"/>
              <a:gd name="connsiteY3" fmla="*/ 370437 h 420844"/>
              <a:gd name="connsiteX4" fmla="*/ 1147675 w 2185875"/>
              <a:gd name="connsiteY4" fmla="*/ 266750 h 420844"/>
              <a:gd name="connsiteX5" fmla="*/ 1386680 w 2185875"/>
              <a:gd name="connsiteY5" fmla="*/ 114575 h 420844"/>
              <a:gd name="connsiteX6" fmla="*/ 1701700 w 2185875"/>
              <a:gd name="connsiteY6" fmla="*/ 23816 h 420844"/>
              <a:gd name="connsiteX7" fmla="*/ 1875506 w 2185875"/>
              <a:gd name="connsiteY7" fmla="*/ 94657 h 420844"/>
              <a:gd name="connsiteX8" fmla="*/ 2185875 w 2185875"/>
              <a:gd name="connsiteY8" fmla="*/ 228924 h 42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5875" h="420844">
                <a:moveTo>
                  <a:pt x="0" y="358280"/>
                </a:moveTo>
                <a:cubicBezTo>
                  <a:pt x="31172" y="363274"/>
                  <a:pt x="12918" y="415756"/>
                  <a:pt x="94504" y="417490"/>
                </a:cubicBezTo>
                <a:cubicBezTo>
                  <a:pt x="176731" y="420844"/>
                  <a:pt x="393099" y="364254"/>
                  <a:pt x="489519" y="368682"/>
                </a:cubicBezTo>
                <a:cubicBezTo>
                  <a:pt x="637553" y="359265"/>
                  <a:pt x="664377" y="389997"/>
                  <a:pt x="778989" y="370437"/>
                </a:cubicBezTo>
                <a:cubicBezTo>
                  <a:pt x="883952" y="314960"/>
                  <a:pt x="937300" y="280637"/>
                  <a:pt x="1147675" y="266750"/>
                </a:cubicBezTo>
                <a:cubicBezTo>
                  <a:pt x="1267949" y="213110"/>
                  <a:pt x="1375462" y="257346"/>
                  <a:pt x="1386680" y="114575"/>
                </a:cubicBezTo>
                <a:cubicBezTo>
                  <a:pt x="1478984" y="73404"/>
                  <a:pt x="1598085" y="0"/>
                  <a:pt x="1701700" y="23816"/>
                </a:cubicBezTo>
                <a:cubicBezTo>
                  <a:pt x="1794544" y="24312"/>
                  <a:pt x="1794810" y="60472"/>
                  <a:pt x="1875506" y="94657"/>
                </a:cubicBezTo>
                <a:cubicBezTo>
                  <a:pt x="1956202" y="128842"/>
                  <a:pt x="2153697" y="210664"/>
                  <a:pt x="2185875" y="228924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4" name="RPO2">
            <a:extLst>
              <a:ext uri="{FF2B5EF4-FFF2-40B4-BE49-F238E27FC236}">
                <a16:creationId xmlns:a16="http://schemas.microsoft.com/office/drawing/2014/main" id="{58BC43FB-61A7-4F6C-AE11-F8AF09041817}"/>
              </a:ext>
            </a:extLst>
          </p:cNvPr>
          <p:cNvSpPr/>
          <p:nvPr/>
        </p:nvSpPr>
        <p:spPr>
          <a:xfrm>
            <a:off x="5816027" y="1886776"/>
            <a:ext cx="216024" cy="216024"/>
          </a:xfrm>
          <a:prstGeom prst="ellipse">
            <a:avLst/>
          </a:prstGeom>
          <a:solidFill>
            <a:srgbClr val="00B0F0">
              <a:alpha val="60000"/>
            </a:srgbClr>
          </a:solidFill>
          <a:ln>
            <a:solidFill>
              <a:srgbClr val="00B0F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5" name="RPO3">
            <a:extLst>
              <a:ext uri="{FF2B5EF4-FFF2-40B4-BE49-F238E27FC236}">
                <a16:creationId xmlns:a16="http://schemas.microsoft.com/office/drawing/2014/main" id="{352283A2-B57B-4A64-B890-B60F1A56A6FD}"/>
              </a:ext>
            </a:extLst>
          </p:cNvPr>
          <p:cNvSpPr/>
          <p:nvPr/>
        </p:nvSpPr>
        <p:spPr>
          <a:xfrm>
            <a:off x="7208913" y="1651282"/>
            <a:ext cx="2063497" cy="905579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1891146"/>
              <a:gd name="connsiteY0" fmla="*/ 436327 h 788823"/>
              <a:gd name="connsiteX1" fmla="*/ 148307 w 1891146"/>
              <a:gd name="connsiteY1" fmla="*/ 550661 h 788823"/>
              <a:gd name="connsiteX2" fmla="*/ 364740 w 1891146"/>
              <a:gd name="connsiteY2" fmla="*/ 693799 h 788823"/>
              <a:gd name="connsiteX3" fmla="*/ 1891146 w 1891146"/>
              <a:gd name="connsiteY3" fmla="*/ 77899 h 788823"/>
              <a:gd name="connsiteX0" fmla="*/ 0 w 1891146"/>
              <a:gd name="connsiteY0" fmla="*/ 403858 h 756354"/>
              <a:gd name="connsiteX1" fmla="*/ 148307 w 1891146"/>
              <a:gd name="connsiteY1" fmla="*/ 518192 h 756354"/>
              <a:gd name="connsiteX2" fmla="*/ 364740 w 1891146"/>
              <a:gd name="connsiteY2" fmla="*/ 661330 h 756354"/>
              <a:gd name="connsiteX3" fmla="*/ 1891146 w 1891146"/>
              <a:gd name="connsiteY3" fmla="*/ 45430 h 756354"/>
              <a:gd name="connsiteX0" fmla="*/ 0 w 2150454"/>
              <a:gd name="connsiteY0" fmla="*/ 185254 h 756354"/>
              <a:gd name="connsiteX1" fmla="*/ 407615 w 2150454"/>
              <a:gd name="connsiteY1" fmla="*/ 518192 h 756354"/>
              <a:gd name="connsiteX2" fmla="*/ 624048 w 2150454"/>
              <a:gd name="connsiteY2" fmla="*/ 661330 h 756354"/>
              <a:gd name="connsiteX3" fmla="*/ 2150454 w 2150454"/>
              <a:gd name="connsiteY3" fmla="*/ 45430 h 756354"/>
              <a:gd name="connsiteX0" fmla="*/ 0 w 2150454"/>
              <a:gd name="connsiteY0" fmla="*/ 185254 h 534398"/>
              <a:gd name="connsiteX1" fmla="*/ 407615 w 2150454"/>
              <a:gd name="connsiteY1" fmla="*/ 518192 h 534398"/>
              <a:gd name="connsiteX2" fmla="*/ 1181037 w 2150454"/>
              <a:gd name="connsiteY2" fmla="*/ 88019 h 534398"/>
              <a:gd name="connsiteX3" fmla="*/ 2150454 w 2150454"/>
              <a:gd name="connsiteY3" fmla="*/ 45430 h 534398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1181037 w 2150454"/>
              <a:gd name="connsiteY2" fmla="*/ 88019 h 209878"/>
              <a:gd name="connsiteX3" fmla="*/ 2150454 w 2150454"/>
              <a:gd name="connsiteY3" fmla="*/ 45430 h 209878"/>
              <a:gd name="connsiteX0" fmla="*/ 0 w 2150454"/>
              <a:gd name="connsiteY0" fmla="*/ 185254 h 241561"/>
              <a:gd name="connsiteX1" fmla="*/ 487684 w 2150454"/>
              <a:gd name="connsiteY1" fmla="*/ 193672 h 241561"/>
              <a:gd name="connsiteX2" fmla="*/ 1181037 w 2150454"/>
              <a:gd name="connsiteY2" fmla="*/ 88019 h 241561"/>
              <a:gd name="connsiteX3" fmla="*/ 2150454 w 2150454"/>
              <a:gd name="connsiteY3" fmla="*/ 45430 h 241561"/>
              <a:gd name="connsiteX0" fmla="*/ 0 w 2150454"/>
              <a:gd name="connsiteY0" fmla="*/ 185254 h 209878"/>
              <a:gd name="connsiteX1" fmla="*/ 487684 w 2150454"/>
              <a:gd name="connsiteY1" fmla="*/ 193672 h 209878"/>
              <a:gd name="connsiteX2" fmla="*/ 888205 w 2150454"/>
              <a:gd name="connsiteY2" fmla="*/ 128752 h 209878"/>
              <a:gd name="connsiteX3" fmla="*/ 1181037 w 2150454"/>
              <a:gd name="connsiteY3" fmla="*/ 88019 h 209878"/>
              <a:gd name="connsiteX4" fmla="*/ 2150454 w 2150454"/>
              <a:gd name="connsiteY4" fmla="*/ 45430 h 209878"/>
              <a:gd name="connsiteX0" fmla="*/ 0 w 2150454"/>
              <a:gd name="connsiteY0" fmla="*/ 185254 h 241983"/>
              <a:gd name="connsiteX1" fmla="*/ 487684 w 2150454"/>
              <a:gd name="connsiteY1" fmla="*/ 193672 h 241983"/>
              <a:gd name="connsiteX2" fmla="*/ 807118 w 2150454"/>
              <a:gd name="connsiteY2" fmla="*/ 224374 h 241983"/>
              <a:gd name="connsiteX3" fmla="*/ 1181037 w 2150454"/>
              <a:gd name="connsiteY3" fmla="*/ 88019 h 241983"/>
              <a:gd name="connsiteX4" fmla="*/ 2150454 w 2150454"/>
              <a:gd name="connsiteY4" fmla="*/ 45430 h 241983"/>
              <a:gd name="connsiteX0" fmla="*/ 0 w 2150454"/>
              <a:gd name="connsiteY0" fmla="*/ 185254 h 243934"/>
              <a:gd name="connsiteX1" fmla="*/ 493364 w 2150454"/>
              <a:gd name="connsiteY1" fmla="*/ 205380 h 243934"/>
              <a:gd name="connsiteX2" fmla="*/ 807118 w 2150454"/>
              <a:gd name="connsiteY2" fmla="*/ 224374 h 243934"/>
              <a:gd name="connsiteX3" fmla="*/ 1181037 w 2150454"/>
              <a:gd name="connsiteY3" fmla="*/ 88019 h 243934"/>
              <a:gd name="connsiteX4" fmla="*/ 2150454 w 2150454"/>
              <a:gd name="connsiteY4" fmla="*/ 45430 h 243934"/>
              <a:gd name="connsiteX0" fmla="*/ 0 w 2150454"/>
              <a:gd name="connsiteY0" fmla="*/ 185254 h 243934"/>
              <a:gd name="connsiteX1" fmla="*/ 228599 w 2150454"/>
              <a:gd name="connsiteY1" fmla="*/ 197807 h 243934"/>
              <a:gd name="connsiteX2" fmla="*/ 493364 w 2150454"/>
              <a:gd name="connsiteY2" fmla="*/ 205380 h 243934"/>
              <a:gd name="connsiteX3" fmla="*/ 807118 w 2150454"/>
              <a:gd name="connsiteY3" fmla="*/ 224374 h 243934"/>
              <a:gd name="connsiteX4" fmla="*/ 1181037 w 2150454"/>
              <a:gd name="connsiteY4" fmla="*/ 88019 h 243934"/>
              <a:gd name="connsiteX5" fmla="*/ 2150454 w 2150454"/>
              <a:gd name="connsiteY5" fmla="*/ 45430 h 243934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85254 h 265256"/>
              <a:gd name="connsiteX1" fmla="*/ 100259 w 2150454"/>
              <a:gd name="connsiteY1" fmla="*/ 261902 h 265256"/>
              <a:gd name="connsiteX2" fmla="*/ 493364 w 2150454"/>
              <a:gd name="connsiteY2" fmla="*/ 205380 h 265256"/>
              <a:gd name="connsiteX3" fmla="*/ 807118 w 2150454"/>
              <a:gd name="connsiteY3" fmla="*/ 224374 h 265256"/>
              <a:gd name="connsiteX4" fmla="*/ 1181037 w 2150454"/>
              <a:gd name="connsiteY4" fmla="*/ 88019 h 265256"/>
              <a:gd name="connsiteX5" fmla="*/ 2150454 w 2150454"/>
              <a:gd name="connsiteY5" fmla="*/ 45430 h 265256"/>
              <a:gd name="connsiteX0" fmla="*/ 0 w 2150454"/>
              <a:gd name="connsiteY0" fmla="*/ 139824 h 219826"/>
              <a:gd name="connsiteX1" fmla="*/ 100259 w 2150454"/>
              <a:gd name="connsiteY1" fmla="*/ 216472 h 219826"/>
              <a:gd name="connsiteX2" fmla="*/ 493364 w 2150454"/>
              <a:gd name="connsiteY2" fmla="*/ 159950 h 219826"/>
              <a:gd name="connsiteX3" fmla="*/ 807118 w 2150454"/>
              <a:gd name="connsiteY3" fmla="*/ 178944 h 219826"/>
              <a:gd name="connsiteX4" fmla="*/ 1181037 w 2150454"/>
              <a:gd name="connsiteY4" fmla="*/ 42589 h 219826"/>
              <a:gd name="connsiteX5" fmla="*/ 1654967 w 2150454"/>
              <a:gd name="connsiteY5" fmla="*/ 47602 h 219826"/>
              <a:gd name="connsiteX6" fmla="*/ 2150454 w 2150454"/>
              <a:gd name="connsiteY6" fmla="*/ 0 h 219826"/>
              <a:gd name="connsiteX0" fmla="*/ 0 w 2150454"/>
              <a:gd name="connsiteY0" fmla="*/ 351360 h 431362"/>
              <a:gd name="connsiteX1" fmla="*/ 100259 w 2150454"/>
              <a:gd name="connsiteY1" fmla="*/ 428008 h 431362"/>
              <a:gd name="connsiteX2" fmla="*/ 493364 w 2150454"/>
              <a:gd name="connsiteY2" fmla="*/ 371486 h 431362"/>
              <a:gd name="connsiteX3" fmla="*/ 807118 w 2150454"/>
              <a:gd name="connsiteY3" fmla="*/ 390480 h 431362"/>
              <a:gd name="connsiteX4" fmla="*/ 1181037 w 2150454"/>
              <a:gd name="connsiteY4" fmla="*/ 254125 h 431362"/>
              <a:gd name="connsiteX5" fmla="*/ 1734863 w 2150454"/>
              <a:gd name="connsiteY5" fmla="*/ 7098 h 431362"/>
              <a:gd name="connsiteX6" fmla="*/ 2150454 w 2150454"/>
              <a:gd name="connsiteY6" fmla="*/ 211536 h 431362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58322 h 438324"/>
              <a:gd name="connsiteX1" fmla="*/ 100259 w 2150454"/>
              <a:gd name="connsiteY1" fmla="*/ 434970 h 438324"/>
              <a:gd name="connsiteX2" fmla="*/ 493364 w 2150454"/>
              <a:gd name="connsiteY2" fmla="*/ 378448 h 438324"/>
              <a:gd name="connsiteX3" fmla="*/ 807118 w 2150454"/>
              <a:gd name="connsiteY3" fmla="*/ 397442 h 438324"/>
              <a:gd name="connsiteX4" fmla="*/ 1181037 w 2150454"/>
              <a:gd name="connsiteY4" fmla="*/ 261087 h 438324"/>
              <a:gd name="connsiteX5" fmla="*/ 1734863 w 2150454"/>
              <a:gd name="connsiteY5" fmla="*/ 14060 h 438324"/>
              <a:gd name="connsiteX6" fmla="*/ 2150454 w 2150454"/>
              <a:gd name="connsiteY6" fmla="*/ 218498 h 438324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528761 w 2150454"/>
              <a:gd name="connsiteY5" fmla="*/ 85356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33015 w 2150454"/>
              <a:gd name="connsiteY5" fmla="*/ 8267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2150454 w 2150454"/>
              <a:gd name="connsiteY7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957386 w 2150454"/>
              <a:gd name="connsiteY7" fmla="*/ 118693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51073 w 2150454"/>
              <a:gd name="connsiteY7" fmla="*/ 89250 h 448080"/>
              <a:gd name="connsiteX8" fmla="*/ 2150454 w 2150454"/>
              <a:gd name="connsiteY8" fmla="*/ 228254 h 448080"/>
              <a:gd name="connsiteX0" fmla="*/ 0 w 2150454"/>
              <a:gd name="connsiteY0" fmla="*/ 368078 h 448080"/>
              <a:gd name="connsiteX1" fmla="*/ 100259 w 2150454"/>
              <a:gd name="connsiteY1" fmla="*/ 444726 h 448080"/>
              <a:gd name="connsiteX2" fmla="*/ 493364 w 2150454"/>
              <a:gd name="connsiteY2" fmla="*/ 388204 h 448080"/>
              <a:gd name="connsiteX3" fmla="*/ 807118 w 2150454"/>
              <a:gd name="connsiteY3" fmla="*/ 407198 h 448080"/>
              <a:gd name="connsiteX4" fmla="*/ 1181037 w 2150454"/>
              <a:gd name="connsiteY4" fmla="*/ 270843 h 448080"/>
              <a:gd name="connsiteX5" fmla="*/ 1400322 w 2150454"/>
              <a:gd name="connsiteY5" fmla="*/ 115717 h 448080"/>
              <a:gd name="connsiteX6" fmla="*/ 1734863 w 2150454"/>
              <a:gd name="connsiteY6" fmla="*/ 23816 h 448080"/>
              <a:gd name="connsiteX7" fmla="*/ 1884014 w 2150454"/>
              <a:gd name="connsiteY7" fmla="*/ 131815 h 448080"/>
              <a:gd name="connsiteX8" fmla="*/ 2150454 w 2150454"/>
              <a:gd name="connsiteY8" fmla="*/ 228254 h 448080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400322 w 2044960"/>
              <a:gd name="connsiteY5" fmla="*/ 747743 h 1080106"/>
              <a:gd name="connsiteX6" fmla="*/ 1734863 w 2044960"/>
              <a:gd name="connsiteY6" fmla="*/ 655842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734863 w 2044960"/>
              <a:gd name="connsiteY6" fmla="*/ 655842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370855 w 2044960"/>
              <a:gd name="connsiteY6" fmla="*/ 339409 h 1080106"/>
              <a:gd name="connsiteX7" fmla="*/ 1884014 w 2044960"/>
              <a:gd name="connsiteY7" fmla="*/ 763841 h 1080106"/>
              <a:gd name="connsiteX8" fmla="*/ 2044960 w 2044960"/>
              <a:gd name="connsiteY8" fmla="*/ 18260 h 1080106"/>
              <a:gd name="connsiteX0" fmla="*/ 0 w 2044960"/>
              <a:gd name="connsiteY0" fmla="*/ 1000104 h 1080106"/>
              <a:gd name="connsiteX1" fmla="*/ 100259 w 2044960"/>
              <a:gd name="connsiteY1" fmla="*/ 1076752 h 1080106"/>
              <a:gd name="connsiteX2" fmla="*/ 493364 w 2044960"/>
              <a:gd name="connsiteY2" fmla="*/ 1020230 h 1080106"/>
              <a:gd name="connsiteX3" fmla="*/ 807118 w 2044960"/>
              <a:gd name="connsiteY3" fmla="*/ 1039224 h 1080106"/>
              <a:gd name="connsiteX4" fmla="*/ 1181037 w 2044960"/>
              <a:gd name="connsiteY4" fmla="*/ 902869 h 1080106"/>
              <a:gd name="connsiteX5" fmla="*/ 1039166 w 2044960"/>
              <a:gd name="connsiteY5" fmla="*/ 225381 h 1080106"/>
              <a:gd name="connsiteX6" fmla="*/ 1370855 w 2044960"/>
              <a:gd name="connsiteY6" fmla="*/ 339409 h 1080106"/>
              <a:gd name="connsiteX7" fmla="*/ 1499815 w 2044960"/>
              <a:gd name="connsiteY7" fmla="*/ 255767 h 1080106"/>
              <a:gd name="connsiteX8" fmla="*/ 2044960 w 2044960"/>
              <a:gd name="connsiteY8" fmla="*/ 18260 h 108010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1181037 w 2044960"/>
              <a:gd name="connsiteY4" fmla="*/ 884609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783284 w 2044960"/>
              <a:gd name="connsiteY8" fmla="*/ 97308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1181037 w 2044960"/>
              <a:gd name="connsiteY4" fmla="*/ 884609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807118 w 2044960"/>
              <a:gd name="connsiteY3" fmla="*/ 1020964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493364 w 2044960"/>
              <a:gd name="connsiteY2" fmla="*/ 1001970 h 1061846"/>
              <a:gd name="connsiteX3" fmla="*/ 345751 w 2044960"/>
              <a:gd name="connsiteY3" fmla="*/ 401070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1061846"/>
              <a:gd name="connsiteX1" fmla="*/ 100259 w 2044960"/>
              <a:gd name="connsiteY1" fmla="*/ 1058492 h 1061846"/>
              <a:gd name="connsiteX2" fmla="*/ 277167 w 2044960"/>
              <a:gd name="connsiteY2" fmla="*/ 716022 h 1061846"/>
              <a:gd name="connsiteX3" fmla="*/ 345751 w 2044960"/>
              <a:gd name="connsiteY3" fmla="*/ 401070 h 1061846"/>
              <a:gd name="connsiteX4" fmla="*/ 869218 w 2044960"/>
              <a:gd name="connsiteY4" fmla="*/ 370631 h 1061846"/>
              <a:gd name="connsiteX5" fmla="*/ 1039166 w 2044960"/>
              <a:gd name="connsiteY5" fmla="*/ 207121 h 1061846"/>
              <a:gd name="connsiteX6" fmla="*/ 1370855 w 2044960"/>
              <a:gd name="connsiteY6" fmla="*/ 321149 h 1061846"/>
              <a:gd name="connsiteX7" fmla="*/ 1499815 w 2044960"/>
              <a:gd name="connsiteY7" fmla="*/ 237507 h 1061846"/>
              <a:gd name="connsiteX8" fmla="*/ 1872208 w 2044960"/>
              <a:gd name="connsiteY8" fmla="*/ 397742 h 1061846"/>
              <a:gd name="connsiteX9" fmla="*/ 2044960 w 2044960"/>
              <a:gd name="connsiteY9" fmla="*/ 0 h 1061846"/>
              <a:gd name="connsiteX0" fmla="*/ 0 w 2044960"/>
              <a:gd name="connsiteY0" fmla="*/ 981844 h 981844"/>
              <a:gd name="connsiteX1" fmla="*/ 277167 w 2044960"/>
              <a:gd name="connsiteY1" fmla="*/ 716022 h 981844"/>
              <a:gd name="connsiteX2" fmla="*/ 345751 w 2044960"/>
              <a:gd name="connsiteY2" fmla="*/ 401070 h 981844"/>
              <a:gd name="connsiteX3" fmla="*/ 869218 w 2044960"/>
              <a:gd name="connsiteY3" fmla="*/ 370631 h 981844"/>
              <a:gd name="connsiteX4" fmla="*/ 1039166 w 2044960"/>
              <a:gd name="connsiteY4" fmla="*/ 207121 h 981844"/>
              <a:gd name="connsiteX5" fmla="*/ 1370855 w 2044960"/>
              <a:gd name="connsiteY5" fmla="*/ 321149 h 981844"/>
              <a:gd name="connsiteX6" fmla="*/ 1499815 w 2044960"/>
              <a:gd name="connsiteY6" fmla="*/ 237507 h 981844"/>
              <a:gd name="connsiteX7" fmla="*/ 1872208 w 2044960"/>
              <a:gd name="connsiteY7" fmla="*/ 397742 h 981844"/>
              <a:gd name="connsiteX8" fmla="*/ 2044960 w 2044960"/>
              <a:gd name="connsiteY8" fmla="*/ 0 h 981844"/>
              <a:gd name="connsiteX0" fmla="*/ 46028 w 1813821"/>
              <a:gd name="connsiteY0" fmla="*/ 716022 h 716022"/>
              <a:gd name="connsiteX1" fmla="*/ 114612 w 1813821"/>
              <a:gd name="connsiteY1" fmla="*/ 401070 h 716022"/>
              <a:gd name="connsiteX2" fmla="*/ 638079 w 1813821"/>
              <a:gd name="connsiteY2" fmla="*/ 370631 h 716022"/>
              <a:gd name="connsiteX3" fmla="*/ 808027 w 1813821"/>
              <a:gd name="connsiteY3" fmla="*/ 207121 h 716022"/>
              <a:gd name="connsiteX4" fmla="*/ 1139716 w 1813821"/>
              <a:gd name="connsiteY4" fmla="*/ 321149 h 716022"/>
              <a:gd name="connsiteX5" fmla="*/ 1268676 w 1813821"/>
              <a:gd name="connsiteY5" fmla="*/ 237507 h 716022"/>
              <a:gd name="connsiteX6" fmla="*/ 1641069 w 1813821"/>
              <a:gd name="connsiteY6" fmla="*/ 397742 h 716022"/>
              <a:gd name="connsiteX7" fmla="*/ 1813821 w 1813821"/>
              <a:gd name="connsiteY7" fmla="*/ 0 h 716022"/>
              <a:gd name="connsiteX0" fmla="*/ 0 w 1982279"/>
              <a:gd name="connsiteY0" fmla="*/ 922893 h 922893"/>
              <a:gd name="connsiteX1" fmla="*/ 283070 w 1982279"/>
              <a:gd name="connsiteY1" fmla="*/ 401070 h 922893"/>
              <a:gd name="connsiteX2" fmla="*/ 806537 w 1982279"/>
              <a:gd name="connsiteY2" fmla="*/ 370631 h 922893"/>
              <a:gd name="connsiteX3" fmla="*/ 976485 w 1982279"/>
              <a:gd name="connsiteY3" fmla="*/ 207121 h 922893"/>
              <a:gd name="connsiteX4" fmla="*/ 1308174 w 1982279"/>
              <a:gd name="connsiteY4" fmla="*/ 321149 h 922893"/>
              <a:gd name="connsiteX5" fmla="*/ 1437134 w 1982279"/>
              <a:gd name="connsiteY5" fmla="*/ 237507 h 922893"/>
              <a:gd name="connsiteX6" fmla="*/ 1809527 w 1982279"/>
              <a:gd name="connsiteY6" fmla="*/ 397742 h 922893"/>
              <a:gd name="connsiteX7" fmla="*/ 1982279 w 1982279"/>
              <a:gd name="connsiteY7" fmla="*/ 0 h 922893"/>
              <a:gd name="connsiteX0" fmla="*/ 0 w 1982279"/>
              <a:gd name="connsiteY0" fmla="*/ 922893 h 922893"/>
              <a:gd name="connsiteX1" fmla="*/ 283070 w 1982279"/>
              <a:gd name="connsiteY1" fmla="*/ 401070 h 922893"/>
              <a:gd name="connsiteX2" fmla="*/ 806537 w 1982279"/>
              <a:gd name="connsiteY2" fmla="*/ 370631 h 922893"/>
              <a:gd name="connsiteX3" fmla="*/ 976485 w 1982279"/>
              <a:gd name="connsiteY3" fmla="*/ 207121 h 922893"/>
              <a:gd name="connsiteX4" fmla="*/ 1308174 w 1982279"/>
              <a:gd name="connsiteY4" fmla="*/ 321149 h 922893"/>
              <a:gd name="connsiteX5" fmla="*/ 1437134 w 1982279"/>
              <a:gd name="connsiteY5" fmla="*/ 237507 h 922893"/>
              <a:gd name="connsiteX6" fmla="*/ 1809527 w 1982279"/>
              <a:gd name="connsiteY6" fmla="*/ 397742 h 922893"/>
              <a:gd name="connsiteX7" fmla="*/ 1982279 w 1982279"/>
              <a:gd name="connsiteY7" fmla="*/ 0 h 922893"/>
              <a:gd name="connsiteX0" fmla="*/ 3969 w 1986248"/>
              <a:gd name="connsiteY0" fmla="*/ 922893 h 922893"/>
              <a:gd name="connsiteX1" fmla="*/ 287039 w 1986248"/>
              <a:gd name="connsiteY1" fmla="*/ 401070 h 922893"/>
              <a:gd name="connsiteX2" fmla="*/ 810506 w 1986248"/>
              <a:gd name="connsiteY2" fmla="*/ 370631 h 922893"/>
              <a:gd name="connsiteX3" fmla="*/ 980454 w 1986248"/>
              <a:gd name="connsiteY3" fmla="*/ 207121 h 922893"/>
              <a:gd name="connsiteX4" fmla="*/ 1312143 w 1986248"/>
              <a:gd name="connsiteY4" fmla="*/ 321149 h 922893"/>
              <a:gd name="connsiteX5" fmla="*/ 1441103 w 1986248"/>
              <a:gd name="connsiteY5" fmla="*/ 237507 h 922893"/>
              <a:gd name="connsiteX6" fmla="*/ 1813496 w 1986248"/>
              <a:gd name="connsiteY6" fmla="*/ 397742 h 922893"/>
              <a:gd name="connsiteX7" fmla="*/ 1986248 w 1986248"/>
              <a:gd name="connsiteY7" fmla="*/ 0 h 922893"/>
              <a:gd name="connsiteX0" fmla="*/ 0 w 1982279"/>
              <a:gd name="connsiteY0" fmla="*/ 922893 h 922893"/>
              <a:gd name="connsiteX1" fmla="*/ 89446 w 1982279"/>
              <a:gd name="connsiteY1" fmla="*/ 787870 h 922893"/>
              <a:gd name="connsiteX2" fmla="*/ 283070 w 1982279"/>
              <a:gd name="connsiteY2" fmla="*/ 401070 h 922893"/>
              <a:gd name="connsiteX3" fmla="*/ 806537 w 1982279"/>
              <a:gd name="connsiteY3" fmla="*/ 370631 h 922893"/>
              <a:gd name="connsiteX4" fmla="*/ 976485 w 1982279"/>
              <a:gd name="connsiteY4" fmla="*/ 207121 h 922893"/>
              <a:gd name="connsiteX5" fmla="*/ 1308174 w 1982279"/>
              <a:gd name="connsiteY5" fmla="*/ 321149 h 922893"/>
              <a:gd name="connsiteX6" fmla="*/ 1437134 w 1982279"/>
              <a:gd name="connsiteY6" fmla="*/ 237507 h 922893"/>
              <a:gd name="connsiteX7" fmla="*/ 1809527 w 1982279"/>
              <a:gd name="connsiteY7" fmla="*/ 397742 h 922893"/>
              <a:gd name="connsiteX8" fmla="*/ 1982279 w 1982279"/>
              <a:gd name="connsiteY8" fmla="*/ 0 h 922893"/>
              <a:gd name="connsiteX0" fmla="*/ 25821 w 2008100"/>
              <a:gd name="connsiteY0" fmla="*/ 922893 h 926359"/>
              <a:gd name="connsiteX1" fmla="*/ 47178 w 2008100"/>
              <a:gd name="connsiteY1" fmla="*/ 839389 h 926359"/>
              <a:gd name="connsiteX2" fmla="*/ 308891 w 2008100"/>
              <a:gd name="connsiteY2" fmla="*/ 401070 h 926359"/>
              <a:gd name="connsiteX3" fmla="*/ 832358 w 2008100"/>
              <a:gd name="connsiteY3" fmla="*/ 370631 h 926359"/>
              <a:gd name="connsiteX4" fmla="*/ 1002306 w 2008100"/>
              <a:gd name="connsiteY4" fmla="*/ 207121 h 926359"/>
              <a:gd name="connsiteX5" fmla="*/ 1333995 w 2008100"/>
              <a:gd name="connsiteY5" fmla="*/ 321149 h 926359"/>
              <a:gd name="connsiteX6" fmla="*/ 1462955 w 2008100"/>
              <a:gd name="connsiteY6" fmla="*/ 237507 h 926359"/>
              <a:gd name="connsiteX7" fmla="*/ 1835348 w 2008100"/>
              <a:gd name="connsiteY7" fmla="*/ 397742 h 926359"/>
              <a:gd name="connsiteX8" fmla="*/ 2008100 w 2008100"/>
              <a:gd name="connsiteY8" fmla="*/ 0 h 926359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826057 w 2001799"/>
              <a:gd name="connsiteY3" fmla="*/ 370631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327694 w 2001799"/>
              <a:gd name="connsiteY5" fmla="*/ 321149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29047 w 2001799"/>
              <a:gd name="connsiteY7" fmla="*/ 397742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49660 w 2001799"/>
              <a:gd name="connsiteY7" fmla="*/ 347339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01799"/>
              <a:gd name="connsiteY0" fmla="*/ 922893 h 922893"/>
              <a:gd name="connsiteX1" fmla="*/ 47178 w 2001799"/>
              <a:gd name="connsiteY1" fmla="*/ 809375 h 922893"/>
              <a:gd name="connsiteX2" fmla="*/ 302590 w 2001799"/>
              <a:gd name="connsiteY2" fmla="*/ 401070 h 922893"/>
              <a:gd name="connsiteX3" fmla="*/ 778457 w 2001799"/>
              <a:gd name="connsiteY3" fmla="*/ 386903 h 922893"/>
              <a:gd name="connsiteX4" fmla="*/ 996005 w 2001799"/>
              <a:gd name="connsiteY4" fmla="*/ 207121 h 922893"/>
              <a:gd name="connsiteX5" fmla="*/ 1297532 w 2001799"/>
              <a:gd name="connsiteY5" fmla="*/ 318941 h 922893"/>
              <a:gd name="connsiteX6" fmla="*/ 1456654 w 2001799"/>
              <a:gd name="connsiteY6" fmla="*/ 237507 h 922893"/>
              <a:gd name="connsiteX7" fmla="*/ 1805979 w 2001799"/>
              <a:gd name="connsiteY7" fmla="*/ 368944 h 922893"/>
              <a:gd name="connsiteX8" fmla="*/ 2001799 w 2001799"/>
              <a:gd name="connsiteY8" fmla="*/ 0 h 922893"/>
              <a:gd name="connsiteX0" fmla="*/ 19520 w 2012551"/>
              <a:gd name="connsiteY0" fmla="*/ 922893 h 922893"/>
              <a:gd name="connsiteX1" fmla="*/ 47178 w 2012551"/>
              <a:gd name="connsiteY1" fmla="*/ 809375 h 922893"/>
              <a:gd name="connsiteX2" fmla="*/ 302590 w 2012551"/>
              <a:gd name="connsiteY2" fmla="*/ 401070 h 922893"/>
              <a:gd name="connsiteX3" fmla="*/ 778457 w 2012551"/>
              <a:gd name="connsiteY3" fmla="*/ 386903 h 922893"/>
              <a:gd name="connsiteX4" fmla="*/ 996005 w 2012551"/>
              <a:gd name="connsiteY4" fmla="*/ 207121 h 922893"/>
              <a:gd name="connsiteX5" fmla="*/ 1297532 w 2012551"/>
              <a:gd name="connsiteY5" fmla="*/ 318941 h 922893"/>
              <a:gd name="connsiteX6" fmla="*/ 1456654 w 2012551"/>
              <a:gd name="connsiteY6" fmla="*/ 237507 h 922893"/>
              <a:gd name="connsiteX7" fmla="*/ 1805979 w 2012551"/>
              <a:gd name="connsiteY7" fmla="*/ 368944 h 922893"/>
              <a:gd name="connsiteX8" fmla="*/ 2001799 w 2012551"/>
              <a:gd name="connsiteY8" fmla="*/ 0 h 922893"/>
              <a:gd name="connsiteX0" fmla="*/ 19520 w 2020701"/>
              <a:gd name="connsiteY0" fmla="*/ 905579 h 905579"/>
              <a:gd name="connsiteX1" fmla="*/ 47178 w 2020701"/>
              <a:gd name="connsiteY1" fmla="*/ 792061 h 905579"/>
              <a:gd name="connsiteX2" fmla="*/ 302590 w 2020701"/>
              <a:gd name="connsiteY2" fmla="*/ 383756 h 905579"/>
              <a:gd name="connsiteX3" fmla="*/ 778457 w 2020701"/>
              <a:gd name="connsiteY3" fmla="*/ 369589 h 905579"/>
              <a:gd name="connsiteX4" fmla="*/ 996005 w 2020701"/>
              <a:gd name="connsiteY4" fmla="*/ 189807 h 905579"/>
              <a:gd name="connsiteX5" fmla="*/ 1297532 w 2020701"/>
              <a:gd name="connsiteY5" fmla="*/ 301627 h 905579"/>
              <a:gd name="connsiteX6" fmla="*/ 1456654 w 2020701"/>
              <a:gd name="connsiteY6" fmla="*/ 220193 h 905579"/>
              <a:gd name="connsiteX7" fmla="*/ 1805979 w 2020701"/>
              <a:gd name="connsiteY7" fmla="*/ 351630 h 905579"/>
              <a:gd name="connsiteX8" fmla="*/ 2020701 w 2020701"/>
              <a:gd name="connsiteY8" fmla="*/ 0 h 905579"/>
              <a:gd name="connsiteX0" fmla="*/ 19520 w 2020701"/>
              <a:gd name="connsiteY0" fmla="*/ 905579 h 905579"/>
              <a:gd name="connsiteX1" fmla="*/ 47178 w 2020701"/>
              <a:gd name="connsiteY1" fmla="*/ 792061 h 905579"/>
              <a:gd name="connsiteX2" fmla="*/ 302590 w 2020701"/>
              <a:gd name="connsiteY2" fmla="*/ 383756 h 905579"/>
              <a:gd name="connsiteX3" fmla="*/ 778457 w 2020701"/>
              <a:gd name="connsiteY3" fmla="*/ 369589 h 905579"/>
              <a:gd name="connsiteX4" fmla="*/ 996005 w 2020701"/>
              <a:gd name="connsiteY4" fmla="*/ 189807 h 905579"/>
              <a:gd name="connsiteX5" fmla="*/ 1297532 w 2020701"/>
              <a:gd name="connsiteY5" fmla="*/ 301627 h 905579"/>
              <a:gd name="connsiteX6" fmla="*/ 1456654 w 2020701"/>
              <a:gd name="connsiteY6" fmla="*/ 220193 h 905579"/>
              <a:gd name="connsiteX7" fmla="*/ 1805979 w 2020701"/>
              <a:gd name="connsiteY7" fmla="*/ 351630 h 905579"/>
              <a:gd name="connsiteX8" fmla="*/ 2020701 w 2020701"/>
              <a:gd name="connsiteY8" fmla="*/ 0 h 905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20701" h="905579">
                <a:moveTo>
                  <a:pt x="19520" y="905579"/>
                </a:moveTo>
                <a:cubicBezTo>
                  <a:pt x="31204" y="852491"/>
                  <a:pt x="0" y="879031"/>
                  <a:pt x="47178" y="792061"/>
                </a:cubicBezTo>
                <a:cubicBezTo>
                  <a:pt x="362024" y="730987"/>
                  <a:pt x="257291" y="578535"/>
                  <a:pt x="302590" y="383756"/>
                </a:cubicBezTo>
                <a:cubicBezTo>
                  <a:pt x="594257" y="420838"/>
                  <a:pt x="603968" y="379735"/>
                  <a:pt x="778457" y="369589"/>
                </a:cubicBezTo>
                <a:cubicBezTo>
                  <a:pt x="848179" y="242304"/>
                  <a:pt x="901493" y="257990"/>
                  <a:pt x="996005" y="189807"/>
                </a:cubicBezTo>
                <a:cubicBezTo>
                  <a:pt x="1074146" y="178526"/>
                  <a:pt x="1193917" y="277811"/>
                  <a:pt x="1297532" y="301627"/>
                </a:cubicBezTo>
                <a:cubicBezTo>
                  <a:pt x="1376312" y="264197"/>
                  <a:pt x="1344303" y="273718"/>
                  <a:pt x="1456654" y="220193"/>
                </a:cubicBezTo>
                <a:cubicBezTo>
                  <a:pt x="1522093" y="243732"/>
                  <a:pt x="1732114" y="340811"/>
                  <a:pt x="1805979" y="351630"/>
                </a:cubicBezTo>
                <a:cubicBezTo>
                  <a:pt x="2012551" y="229049"/>
                  <a:pt x="1934648" y="9149"/>
                  <a:pt x="2020701" y="0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6" name="RPO4">
            <a:extLst>
              <a:ext uri="{FF2B5EF4-FFF2-40B4-BE49-F238E27FC236}">
                <a16:creationId xmlns:a16="http://schemas.microsoft.com/office/drawing/2014/main" id="{31B703B8-E2BD-425A-9C50-1528DC46FA89}"/>
              </a:ext>
            </a:extLst>
          </p:cNvPr>
          <p:cNvSpPr/>
          <p:nvPr/>
        </p:nvSpPr>
        <p:spPr>
          <a:xfrm>
            <a:off x="2701105" y="4073833"/>
            <a:ext cx="729121" cy="793839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752264"/>
              <a:gd name="connsiteY0" fmla="*/ 0 h 789102"/>
              <a:gd name="connsiteX1" fmla="*/ 216433 w 752264"/>
              <a:gd name="connsiteY1" fmla="*/ 143138 h 789102"/>
              <a:gd name="connsiteX2" fmla="*/ 752264 w 752264"/>
              <a:gd name="connsiteY2" fmla="*/ 789102 h 789102"/>
              <a:gd name="connsiteX0" fmla="*/ 0 w 718976"/>
              <a:gd name="connsiteY0" fmla="*/ 0 h 772135"/>
              <a:gd name="connsiteX1" fmla="*/ 183145 w 718976"/>
              <a:gd name="connsiteY1" fmla="*/ 126171 h 772135"/>
              <a:gd name="connsiteX2" fmla="*/ 718976 w 718976"/>
              <a:gd name="connsiteY2" fmla="*/ 772135 h 772135"/>
              <a:gd name="connsiteX0" fmla="*/ 0 w 729121"/>
              <a:gd name="connsiteY0" fmla="*/ 0 h 793839"/>
              <a:gd name="connsiteX1" fmla="*/ 193290 w 729121"/>
              <a:gd name="connsiteY1" fmla="*/ 147875 h 793839"/>
              <a:gd name="connsiteX2" fmla="*/ 729121 w 729121"/>
              <a:gd name="connsiteY2" fmla="*/ 793839 h 793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9121" h="793839">
                <a:moveTo>
                  <a:pt x="0" y="0"/>
                </a:moveTo>
                <a:cubicBezTo>
                  <a:pt x="60790" y="42912"/>
                  <a:pt x="128953" y="73334"/>
                  <a:pt x="193290" y="147875"/>
                </a:cubicBezTo>
                <a:cubicBezTo>
                  <a:pt x="317676" y="242899"/>
                  <a:pt x="700136" y="715940"/>
                  <a:pt x="729121" y="793839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7" name="RPO5">
            <a:extLst>
              <a:ext uri="{FF2B5EF4-FFF2-40B4-BE49-F238E27FC236}">
                <a16:creationId xmlns:a16="http://schemas.microsoft.com/office/drawing/2014/main" id="{5C45BF71-16A8-419F-9FF4-607E909F100B}"/>
              </a:ext>
            </a:extLst>
          </p:cNvPr>
          <p:cNvSpPr/>
          <p:nvPr/>
        </p:nvSpPr>
        <p:spPr>
          <a:xfrm>
            <a:off x="3597743" y="4877724"/>
            <a:ext cx="166625" cy="902568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625" h="902568">
                <a:moveTo>
                  <a:pt x="0" y="0"/>
                </a:moveTo>
                <a:cubicBezTo>
                  <a:pt x="1528" y="85088"/>
                  <a:pt x="95008" y="152509"/>
                  <a:pt x="82872" y="267974"/>
                </a:cubicBezTo>
                <a:cubicBezTo>
                  <a:pt x="125794" y="367027"/>
                  <a:pt x="102288" y="456874"/>
                  <a:pt x="166625" y="531415"/>
                </a:cubicBezTo>
                <a:cubicBezTo>
                  <a:pt x="140769" y="617708"/>
                  <a:pt x="166563" y="792795"/>
                  <a:pt x="142243" y="902568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8" name="RPO6">
            <a:extLst>
              <a:ext uri="{FF2B5EF4-FFF2-40B4-BE49-F238E27FC236}">
                <a16:creationId xmlns:a16="http://schemas.microsoft.com/office/drawing/2014/main" id="{3A05971E-7277-4FB6-A32D-52583CCD30B1}"/>
              </a:ext>
            </a:extLst>
          </p:cNvPr>
          <p:cNvSpPr/>
          <p:nvPr/>
        </p:nvSpPr>
        <p:spPr>
          <a:xfrm>
            <a:off x="3736329" y="5389798"/>
            <a:ext cx="1351395" cy="524144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1318405"/>
              <a:gd name="connsiteY0" fmla="*/ 324938 h 440132"/>
              <a:gd name="connsiteX1" fmla="*/ 372590 w 1318405"/>
              <a:gd name="connsiteY1" fmla="*/ 440132 h 440132"/>
              <a:gd name="connsiteX2" fmla="*/ 816818 w 1318405"/>
              <a:gd name="connsiteY2" fmla="*/ 437336 h 440132"/>
              <a:gd name="connsiteX3" fmla="*/ 1045319 w 1318405"/>
              <a:gd name="connsiteY3" fmla="*/ 237649 h 440132"/>
              <a:gd name="connsiteX4" fmla="*/ 1318405 w 1318405"/>
              <a:gd name="connsiteY4" fmla="*/ 4560 h 440132"/>
              <a:gd name="connsiteX0" fmla="*/ 0 w 1318405"/>
              <a:gd name="connsiteY0" fmla="*/ 321192 h 436386"/>
              <a:gd name="connsiteX1" fmla="*/ 372590 w 1318405"/>
              <a:gd name="connsiteY1" fmla="*/ 436386 h 436386"/>
              <a:gd name="connsiteX2" fmla="*/ 816818 w 1318405"/>
              <a:gd name="connsiteY2" fmla="*/ 433590 h 436386"/>
              <a:gd name="connsiteX3" fmla="*/ 1045319 w 1318405"/>
              <a:gd name="connsiteY3" fmla="*/ 233903 h 436386"/>
              <a:gd name="connsiteX4" fmla="*/ 1318405 w 1318405"/>
              <a:gd name="connsiteY4" fmla="*/ 814 h 436386"/>
              <a:gd name="connsiteX0" fmla="*/ 0 w 1318405"/>
              <a:gd name="connsiteY0" fmla="*/ 326971 h 442165"/>
              <a:gd name="connsiteX1" fmla="*/ 372590 w 1318405"/>
              <a:gd name="connsiteY1" fmla="*/ 442165 h 442165"/>
              <a:gd name="connsiteX2" fmla="*/ 816818 w 1318405"/>
              <a:gd name="connsiteY2" fmla="*/ 439369 h 442165"/>
              <a:gd name="connsiteX3" fmla="*/ 1045319 w 1318405"/>
              <a:gd name="connsiteY3" fmla="*/ 239682 h 442165"/>
              <a:gd name="connsiteX4" fmla="*/ 1318405 w 1318405"/>
              <a:gd name="connsiteY4" fmla="*/ 6593 h 442165"/>
              <a:gd name="connsiteX0" fmla="*/ 0 w 1318405"/>
              <a:gd name="connsiteY0" fmla="*/ 339894 h 455088"/>
              <a:gd name="connsiteX1" fmla="*/ 372590 w 1318405"/>
              <a:gd name="connsiteY1" fmla="*/ 455088 h 455088"/>
              <a:gd name="connsiteX2" fmla="*/ 816818 w 1318405"/>
              <a:gd name="connsiteY2" fmla="*/ 452292 h 455088"/>
              <a:gd name="connsiteX3" fmla="*/ 1045319 w 1318405"/>
              <a:gd name="connsiteY3" fmla="*/ 252605 h 455088"/>
              <a:gd name="connsiteX4" fmla="*/ 1318405 w 1318405"/>
              <a:gd name="connsiteY4" fmla="*/ 19516 h 455088"/>
              <a:gd name="connsiteX0" fmla="*/ 0 w 1318405"/>
              <a:gd name="connsiteY0" fmla="*/ 339894 h 524144"/>
              <a:gd name="connsiteX1" fmla="*/ 360684 w 1318405"/>
              <a:gd name="connsiteY1" fmla="*/ 524144 h 524144"/>
              <a:gd name="connsiteX2" fmla="*/ 816818 w 1318405"/>
              <a:gd name="connsiteY2" fmla="*/ 452292 h 524144"/>
              <a:gd name="connsiteX3" fmla="*/ 1045319 w 1318405"/>
              <a:gd name="connsiteY3" fmla="*/ 252605 h 524144"/>
              <a:gd name="connsiteX4" fmla="*/ 1318405 w 1318405"/>
              <a:gd name="connsiteY4" fmla="*/ 19516 h 524144"/>
              <a:gd name="connsiteX0" fmla="*/ 0 w 1318405"/>
              <a:gd name="connsiteY0" fmla="*/ 339894 h 524144"/>
              <a:gd name="connsiteX1" fmla="*/ 360684 w 1318405"/>
              <a:gd name="connsiteY1" fmla="*/ 524144 h 524144"/>
              <a:gd name="connsiteX2" fmla="*/ 808508 w 1318405"/>
              <a:gd name="connsiteY2" fmla="*/ 497859 h 524144"/>
              <a:gd name="connsiteX3" fmla="*/ 1045319 w 1318405"/>
              <a:gd name="connsiteY3" fmla="*/ 252605 h 524144"/>
              <a:gd name="connsiteX4" fmla="*/ 1318405 w 1318405"/>
              <a:gd name="connsiteY4" fmla="*/ 19516 h 524144"/>
              <a:gd name="connsiteX0" fmla="*/ 0 w 1351395"/>
              <a:gd name="connsiteY0" fmla="*/ 403270 h 524144"/>
              <a:gd name="connsiteX1" fmla="*/ 393674 w 1351395"/>
              <a:gd name="connsiteY1" fmla="*/ 524144 h 524144"/>
              <a:gd name="connsiteX2" fmla="*/ 841498 w 1351395"/>
              <a:gd name="connsiteY2" fmla="*/ 497859 h 524144"/>
              <a:gd name="connsiteX3" fmla="*/ 1078309 w 1351395"/>
              <a:gd name="connsiteY3" fmla="*/ 252605 h 524144"/>
              <a:gd name="connsiteX4" fmla="*/ 1351395 w 1351395"/>
              <a:gd name="connsiteY4" fmla="*/ 19516 h 524144"/>
              <a:gd name="connsiteX0" fmla="*/ 0 w 1351395"/>
              <a:gd name="connsiteY0" fmla="*/ 403270 h 524144"/>
              <a:gd name="connsiteX1" fmla="*/ 393674 w 1351395"/>
              <a:gd name="connsiteY1" fmla="*/ 524144 h 524144"/>
              <a:gd name="connsiteX2" fmla="*/ 841498 w 1351395"/>
              <a:gd name="connsiteY2" fmla="*/ 497859 h 524144"/>
              <a:gd name="connsiteX3" fmla="*/ 1078309 w 1351395"/>
              <a:gd name="connsiteY3" fmla="*/ 252605 h 524144"/>
              <a:gd name="connsiteX4" fmla="*/ 1351395 w 1351395"/>
              <a:gd name="connsiteY4" fmla="*/ 19516 h 524144"/>
              <a:gd name="connsiteX0" fmla="*/ 0 w 1351395"/>
              <a:gd name="connsiteY0" fmla="*/ 403270 h 524144"/>
              <a:gd name="connsiteX1" fmla="*/ 393674 w 1351395"/>
              <a:gd name="connsiteY1" fmla="*/ 524144 h 524144"/>
              <a:gd name="connsiteX2" fmla="*/ 841498 w 1351395"/>
              <a:gd name="connsiteY2" fmla="*/ 497859 h 524144"/>
              <a:gd name="connsiteX3" fmla="*/ 1078309 w 1351395"/>
              <a:gd name="connsiteY3" fmla="*/ 252605 h 524144"/>
              <a:gd name="connsiteX4" fmla="*/ 1351395 w 1351395"/>
              <a:gd name="connsiteY4" fmla="*/ 19516 h 524144"/>
              <a:gd name="connsiteX0" fmla="*/ 0 w 1351395"/>
              <a:gd name="connsiteY0" fmla="*/ 403270 h 524144"/>
              <a:gd name="connsiteX1" fmla="*/ 393674 w 1351395"/>
              <a:gd name="connsiteY1" fmla="*/ 524144 h 524144"/>
              <a:gd name="connsiteX2" fmla="*/ 841498 w 1351395"/>
              <a:gd name="connsiteY2" fmla="*/ 497859 h 524144"/>
              <a:gd name="connsiteX3" fmla="*/ 1078309 w 1351395"/>
              <a:gd name="connsiteY3" fmla="*/ 252605 h 524144"/>
              <a:gd name="connsiteX4" fmla="*/ 1351395 w 1351395"/>
              <a:gd name="connsiteY4" fmla="*/ 19516 h 524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1395" h="524144">
                <a:moveTo>
                  <a:pt x="0" y="403270"/>
                </a:moveTo>
                <a:cubicBezTo>
                  <a:pt x="213072" y="404090"/>
                  <a:pt x="264905" y="487006"/>
                  <a:pt x="393674" y="524144"/>
                </a:cubicBezTo>
                <a:cubicBezTo>
                  <a:pt x="478539" y="507481"/>
                  <a:pt x="729352" y="465254"/>
                  <a:pt x="841498" y="497859"/>
                </a:cubicBezTo>
                <a:cubicBezTo>
                  <a:pt x="888235" y="392080"/>
                  <a:pt x="993326" y="332329"/>
                  <a:pt x="1078309" y="252605"/>
                </a:cubicBezTo>
                <a:cubicBezTo>
                  <a:pt x="1163292" y="172881"/>
                  <a:pt x="1188109" y="0"/>
                  <a:pt x="1351395" y="19516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9" name="RPO7">
            <a:extLst>
              <a:ext uri="{FF2B5EF4-FFF2-40B4-BE49-F238E27FC236}">
                <a16:creationId xmlns:a16="http://schemas.microsoft.com/office/drawing/2014/main" id="{0AA3368B-F1EA-4537-9B36-BE4B0A3D5D2E}"/>
              </a:ext>
            </a:extLst>
          </p:cNvPr>
          <p:cNvSpPr/>
          <p:nvPr/>
        </p:nvSpPr>
        <p:spPr>
          <a:xfrm>
            <a:off x="8848552" y="3701432"/>
            <a:ext cx="639411" cy="616524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7858" h="597618">
                <a:moveTo>
                  <a:pt x="2918" y="597618"/>
                </a:moveTo>
                <a:cubicBezTo>
                  <a:pt x="0" y="541441"/>
                  <a:pt x="39577" y="401160"/>
                  <a:pt x="96061" y="304309"/>
                </a:cubicBezTo>
                <a:cubicBezTo>
                  <a:pt x="234774" y="220507"/>
                  <a:pt x="452454" y="117771"/>
                  <a:pt x="429709" y="17384"/>
                </a:cubicBezTo>
                <a:cubicBezTo>
                  <a:pt x="448091" y="13042"/>
                  <a:pt x="529116" y="0"/>
                  <a:pt x="567858" y="4560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0" name="RPO9">
            <a:extLst>
              <a:ext uri="{FF2B5EF4-FFF2-40B4-BE49-F238E27FC236}">
                <a16:creationId xmlns:a16="http://schemas.microsoft.com/office/drawing/2014/main" id="{B11BF418-A852-4682-973D-74C573D4A284}"/>
              </a:ext>
            </a:extLst>
          </p:cNvPr>
          <p:cNvSpPr/>
          <p:nvPr/>
        </p:nvSpPr>
        <p:spPr>
          <a:xfrm>
            <a:off x="3211411" y="2910887"/>
            <a:ext cx="180000" cy="180000"/>
          </a:xfrm>
          <a:prstGeom prst="ellipse">
            <a:avLst/>
          </a:prstGeom>
          <a:solidFill>
            <a:srgbClr val="00B0F0">
              <a:alpha val="60000"/>
            </a:srgbClr>
          </a:solidFill>
          <a:ln>
            <a:solidFill>
              <a:srgbClr val="00B0F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1" name="RPO10">
            <a:extLst>
              <a:ext uri="{FF2B5EF4-FFF2-40B4-BE49-F238E27FC236}">
                <a16:creationId xmlns:a16="http://schemas.microsoft.com/office/drawing/2014/main" id="{4E738AEB-9A9C-4727-9B64-87C89C6861A2}"/>
              </a:ext>
            </a:extLst>
          </p:cNvPr>
          <p:cNvSpPr/>
          <p:nvPr/>
        </p:nvSpPr>
        <p:spPr>
          <a:xfrm>
            <a:off x="7033615" y="2601324"/>
            <a:ext cx="176536" cy="752500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1049077 w 1386247"/>
              <a:gd name="connsiteY5" fmla="*/ 16123 h 322289"/>
              <a:gd name="connsiteX6" fmla="*/ 1386247 w 1386247"/>
              <a:gd name="connsiteY6" fmla="*/ 30610 h 322289"/>
              <a:gd name="connsiteX0" fmla="*/ 0 w 1386247"/>
              <a:gd name="connsiteY0" fmla="*/ 224086 h 291679"/>
              <a:gd name="connsiteX1" fmla="*/ 93352 w 1386247"/>
              <a:gd name="connsiteY1" fmla="*/ 234876 h 291679"/>
              <a:gd name="connsiteX2" fmla="*/ 226851 w 1386247"/>
              <a:gd name="connsiteY2" fmla="*/ 220316 h 291679"/>
              <a:gd name="connsiteX3" fmla="*/ 385502 w 1386247"/>
              <a:gd name="connsiteY3" fmla="*/ 291679 h 291679"/>
              <a:gd name="connsiteX4" fmla="*/ 597087 w 1386247"/>
              <a:gd name="connsiteY4" fmla="*/ 153318 h 291679"/>
              <a:gd name="connsiteX5" fmla="*/ 1386247 w 1386247"/>
              <a:gd name="connsiteY5" fmla="*/ 0 h 291679"/>
              <a:gd name="connsiteX0" fmla="*/ 0 w 597087"/>
              <a:gd name="connsiteY0" fmla="*/ 84831 h 152424"/>
              <a:gd name="connsiteX1" fmla="*/ 93352 w 597087"/>
              <a:gd name="connsiteY1" fmla="*/ 95621 h 152424"/>
              <a:gd name="connsiteX2" fmla="*/ 226851 w 597087"/>
              <a:gd name="connsiteY2" fmla="*/ 81061 h 152424"/>
              <a:gd name="connsiteX3" fmla="*/ 385502 w 597087"/>
              <a:gd name="connsiteY3" fmla="*/ 152424 h 152424"/>
              <a:gd name="connsiteX4" fmla="*/ 597087 w 597087"/>
              <a:gd name="connsiteY4" fmla="*/ 14063 h 152424"/>
              <a:gd name="connsiteX0" fmla="*/ 0 w 683110"/>
              <a:gd name="connsiteY0" fmla="*/ 486346 h 553939"/>
              <a:gd name="connsiteX1" fmla="*/ 93352 w 683110"/>
              <a:gd name="connsiteY1" fmla="*/ 497136 h 553939"/>
              <a:gd name="connsiteX2" fmla="*/ 226851 w 683110"/>
              <a:gd name="connsiteY2" fmla="*/ 482576 h 553939"/>
              <a:gd name="connsiteX3" fmla="*/ 385502 w 683110"/>
              <a:gd name="connsiteY3" fmla="*/ 553939 h 553939"/>
              <a:gd name="connsiteX4" fmla="*/ 683110 w 683110"/>
              <a:gd name="connsiteY4" fmla="*/ 0 h 553939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506574 w 683110"/>
              <a:gd name="connsiteY2" fmla="*/ 302097 h 500464"/>
              <a:gd name="connsiteX3" fmla="*/ 683110 w 683110"/>
              <a:gd name="connsiteY3" fmla="*/ 0 h 500464"/>
              <a:gd name="connsiteX0" fmla="*/ 0 w 589758"/>
              <a:gd name="connsiteY0" fmla="*/ 497136 h 497136"/>
              <a:gd name="connsiteX1" fmla="*/ 413222 w 589758"/>
              <a:gd name="connsiteY1" fmla="*/ 302097 h 497136"/>
              <a:gd name="connsiteX2" fmla="*/ 589758 w 589758"/>
              <a:gd name="connsiteY2" fmla="*/ 0 h 497136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58520 w 210599"/>
              <a:gd name="connsiteY0" fmla="*/ 752500 h 752500"/>
              <a:gd name="connsiteX1" fmla="*/ 6219 w 210599"/>
              <a:gd name="connsiteY1" fmla="*/ 46786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76536 w 176536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12648 w 176536"/>
              <a:gd name="connsiteY3" fmla="*/ 70196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536" h="752500">
                <a:moveTo>
                  <a:pt x="24457" y="752500"/>
                </a:moveTo>
                <a:cubicBezTo>
                  <a:pt x="19287" y="670012"/>
                  <a:pt x="3592" y="622655"/>
                  <a:pt x="65893" y="542825"/>
                </a:cubicBezTo>
                <a:cubicBezTo>
                  <a:pt x="61817" y="467758"/>
                  <a:pt x="31099" y="398455"/>
                  <a:pt x="0" y="302097"/>
                </a:cubicBezTo>
                <a:cubicBezTo>
                  <a:pt x="44379" y="226179"/>
                  <a:pt x="49615" y="236457"/>
                  <a:pt x="79038" y="186108"/>
                </a:cubicBezTo>
                <a:cubicBezTo>
                  <a:pt x="65326" y="86795"/>
                  <a:pt x="175140" y="47219"/>
                  <a:pt x="176536" y="0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2" name="RPO11">
            <a:extLst>
              <a:ext uri="{FF2B5EF4-FFF2-40B4-BE49-F238E27FC236}">
                <a16:creationId xmlns:a16="http://schemas.microsoft.com/office/drawing/2014/main" id="{B6DEC9B0-852E-4221-AD24-350882DDCC39}"/>
              </a:ext>
            </a:extLst>
          </p:cNvPr>
          <p:cNvSpPr/>
          <p:nvPr/>
        </p:nvSpPr>
        <p:spPr>
          <a:xfrm>
            <a:off x="2740444" y="1706687"/>
            <a:ext cx="446812" cy="458022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63304 w 528281"/>
              <a:gd name="connsiteY0" fmla="*/ 411583 h 411583"/>
              <a:gd name="connsiteX1" fmla="*/ 56484 w 528281"/>
              <a:gd name="connsiteY1" fmla="*/ 304309 h 411583"/>
              <a:gd name="connsiteX2" fmla="*/ 390132 w 528281"/>
              <a:gd name="connsiteY2" fmla="*/ 17384 h 411583"/>
              <a:gd name="connsiteX3" fmla="*/ 528281 w 528281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8972 w 467895"/>
              <a:gd name="connsiteY1" fmla="*/ 111775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0 w 464977"/>
              <a:gd name="connsiteY0" fmla="*/ 411583 h 411583"/>
              <a:gd name="connsiteX1" fmla="*/ 136054 w 464977"/>
              <a:gd name="connsiteY1" fmla="*/ 111775 h 411583"/>
              <a:gd name="connsiteX2" fmla="*/ 326828 w 464977"/>
              <a:gd name="connsiteY2" fmla="*/ 17384 h 411583"/>
              <a:gd name="connsiteX3" fmla="*/ 464977 w 464977"/>
              <a:gd name="connsiteY3" fmla="*/ 4560 h 411583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37633 h 437633"/>
              <a:gd name="connsiteX1" fmla="*/ 136054 w 464977"/>
              <a:gd name="connsiteY1" fmla="*/ 137825 h 437633"/>
              <a:gd name="connsiteX2" fmla="*/ 336551 w 464977"/>
              <a:gd name="connsiteY2" fmla="*/ 4342 h 437633"/>
              <a:gd name="connsiteX3" fmla="*/ 464977 w 464977"/>
              <a:gd name="connsiteY3" fmla="*/ 30610 h 437633"/>
              <a:gd name="connsiteX0" fmla="*/ 0 w 446076"/>
              <a:gd name="connsiteY0" fmla="*/ 437633 h 437633"/>
              <a:gd name="connsiteX1" fmla="*/ 136054 w 446076"/>
              <a:gd name="connsiteY1" fmla="*/ 137825 h 437633"/>
              <a:gd name="connsiteX2" fmla="*/ 336551 w 446076"/>
              <a:gd name="connsiteY2" fmla="*/ 4342 h 437633"/>
              <a:gd name="connsiteX3" fmla="*/ 446076 w 446076"/>
              <a:gd name="connsiteY3" fmla="*/ 94408 h 437633"/>
              <a:gd name="connsiteX0" fmla="*/ 0 w 450916"/>
              <a:gd name="connsiteY0" fmla="*/ 437633 h 437633"/>
              <a:gd name="connsiteX1" fmla="*/ 136054 w 450916"/>
              <a:gd name="connsiteY1" fmla="*/ 137825 h 437633"/>
              <a:gd name="connsiteX2" fmla="*/ 336551 w 450916"/>
              <a:gd name="connsiteY2" fmla="*/ 4342 h 437633"/>
              <a:gd name="connsiteX3" fmla="*/ 446076 w 450916"/>
              <a:gd name="connsiteY3" fmla="*/ 94408 h 437633"/>
              <a:gd name="connsiteX0" fmla="*/ 0 w 453446"/>
              <a:gd name="connsiteY0" fmla="*/ 437633 h 437633"/>
              <a:gd name="connsiteX1" fmla="*/ 136054 w 453446"/>
              <a:gd name="connsiteY1" fmla="*/ 137825 h 437633"/>
              <a:gd name="connsiteX2" fmla="*/ 336551 w 453446"/>
              <a:gd name="connsiteY2" fmla="*/ 4342 h 437633"/>
              <a:gd name="connsiteX3" fmla="*/ 446076 w 453446"/>
              <a:gd name="connsiteY3" fmla="*/ 94408 h 437633"/>
              <a:gd name="connsiteX0" fmla="*/ 0 w 467734"/>
              <a:gd name="connsiteY0" fmla="*/ 437633 h 437633"/>
              <a:gd name="connsiteX1" fmla="*/ 136054 w 467734"/>
              <a:gd name="connsiteY1" fmla="*/ 137825 h 437633"/>
              <a:gd name="connsiteX2" fmla="*/ 336551 w 467734"/>
              <a:gd name="connsiteY2" fmla="*/ 4342 h 437633"/>
              <a:gd name="connsiteX3" fmla="*/ 446076 w 467734"/>
              <a:gd name="connsiteY3" fmla="*/ 94408 h 437633"/>
              <a:gd name="connsiteX0" fmla="*/ 0 w 467734"/>
              <a:gd name="connsiteY0" fmla="*/ 425727 h 425727"/>
              <a:gd name="connsiteX1" fmla="*/ 136054 w 467734"/>
              <a:gd name="connsiteY1" fmla="*/ 125919 h 425727"/>
              <a:gd name="connsiteX2" fmla="*/ 331788 w 467734"/>
              <a:gd name="connsiteY2" fmla="*/ 4342 h 425727"/>
              <a:gd name="connsiteX3" fmla="*/ 446076 w 467734"/>
              <a:gd name="connsiteY3" fmla="*/ 82502 h 425727"/>
              <a:gd name="connsiteX0" fmla="*/ 0 w 467734"/>
              <a:gd name="connsiteY0" fmla="*/ 447654 h 447654"/>
              <a:gd name="connsiteX1" fmla="*/ 136054 w 467734"/>
              <a:gd name="connsiteY1" fmla="*/ 147846 h 447654"/>
              <a:gd name="connsiteX2" fmla="*/ 335459 w 467734"/>
              <a:gd name="connsiteY2" fmla="*/ 4342 h 447654"/>
              <a:gd name="connsiteX3" fmla="*/ 446076 w 467734"/>
              <a:gd name="connsiteY3" fmla="*/ 104429 h 447654"/>
              <a:gd name="connsiteX0" fmla="*/ 0 w 446076"/>
              <a:gd name="connsiteY0" fmla="*/ 447654 h 447654"/>
              <a:gd name="connsiteX1" fmla="*/ 136054 w 446076"/>
              <a:gd name="connsiteY1" fmla="*/ 147846 h 447654"/>
              <a:gd name="connsiteX2" fmla="*/ 335459 w 446076"/>
              <a:gd name="connsiteY2" fmla="*/ 4342 h 447654"/>
              <a:gd name="connsiteX3" fmla="*/ 446076 w 446076"/>
              <a:gd name="connsiteY3" fmla="*/ 104429 h 447654"/>
              <a:gd name="connsiteX0" fmla="*/ 0 w 436700"/>
              <a:gd name="connsiteY0" fmla="*/ 447654 h 447654"/>
              <a:gd name="connsiteX1" fmla="*/ 136054 w 436700"/>
              <a:gd name="connsiteY1" fmla="*/ 147846 h 447654"/>
              <a:gd name="connsiteX2" fmla="*/ 335459 w 436700"/>
              <a:gd name="connsiteY2" fmla="*/ 4342 h 447654"/>
              <a:gd name="connsiteX3" fmla="*/ 436700 w 436700"/>
              <a:gd name="connsiteY3" fmla="*/ 112887 h 447654"/>
              <a:gd name="connsiteX0" fmla="*/ 0 w 423033"/>
              <a:gd name="connsiteY0" fmla="*/ 458022 h 458022"/>
              <a:gd name="connsiteX1" fmla="*/ 122387 w 423033"/>
              <a:gd name="connsiteY1" fmla="*/ 147846 h 458022"/>
              <a:gd name="connsiteX2" fmla="*/ 321792 w 423033"/>
              <a:gd name="connsiteY2" fmla="*/ 4342 h 458022"/>
              <a:gd name="connsiteX3" fmla="*/ 423033 w 423033"/>
              <a:gd name="connsiteY3" fmla="*/ 112887 h 458022"/>
              <a:gd name="connsiteX0" fmla="*/ 23779 w 446812"/>
              <a:gd name="connsiteY0" fmla="*/ 458022 h 458022"/>
              <a:gd name="connsiteX1" fmla="*/ 146166 w 446812"/>
              <a:gd name="connsiteY1" fmla="*/ 147846 h 458022"/>
              <a:gd name="connsiteX2" fmla="*/ 345571 w 446812"/>
              <a:gd name="connsiteY2" fmla="*/ 4342 h 458022"/>
              <a:gd name="connsiteX3" fmla="*/ 446812 w 446812"/>
              <a:gd name="connsiteY3" fmla="*/ 112887 h 458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6812" h="458022">
                <a:moveTo>
                  <a:pt x="23779" y="458022"/>
                </a:moveTo>
                <a:cubicBezTo>
                  <a:pt x="0" y="279608"/>
                  <a:pt x="105160" y="204389"/>
                  <a:pt x="146166" y="147846"/>
                </a:cubicBezTo>
                <a:cubicBezTo>
                  <a:pt x="198633" y="142129"/>
                  <a:pt x="255306" y="58419"/>
                  <a:pt x="345571" y="4342"/>
                </a:cubicBezTo>
                <a:cubicBezTo>
                  <a:pt x="363953" y="0"/>
                  <a:pt x="435281" y="41974"/>
                  <a:pt x="446812" y="112887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3" name="RPO7-13 Zgniłoch">
            <a:extLst>
              <a:ext uri="{FF2B5EF4-FFF2-40B4-BE49-F238E27FC236}">
                <a16:creationId xmlns:a16="http://schemas.microsoft.com/office/drawing/2014/main" id="{CBB45405-2695-479F-B5E6-23D8CAF162AF}"/>
              </a:ext>
            </a:extLst>
          </p:cNvPr>
          <p:cNvSpPr/>
          <p:nvPr/>
        </p:nvSpPr>
        <p:spPr>
          <a:xfrm>
            <a:off x="5344217" y="4482512"/>
            <a:ext cx="180000" cy="180000"/>
          </a:xfrm>
          <a:prstGeom prst="ellipse">
            <a:avLst/>
          </a:prstGeom>
          <a:solidFill>
            <a:srgbClr val="00B0F0">
              <a:alpha val="60000"/>
            </a:srgbClr>
          </a:solidFill>
          <a:ln w="139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4" name="RPO7-13 Redy">
            <a:extLst>
              <a:ext uri="{FF2B5EF4-FFF2-40B4-BE49-F238E27FC236}">
                <a16:creationId xmlns:a16="http://schemas.microsoft.com/office/drawing/2014/main" id="{C5691DF7-C27F-44FE-8653-8FF75B134615}"/>
              </a:ext>
            </a:extLst>
          </p:cNvPr>
          <p:cNvSpPr/>
          <p:nvPr/>
        </p:nvSpPr>
        <p:spPr>
          <a:xfrm>
            <a:off x="5239963" y="2246816"/>
            <a:ext cx="180000" cy="180000"/>
          </a:xfrm>
          <a:prstGeom prst="ellipse">
            <a:avLst/>
          </a:prstGeom>
          <a:solidFill>
            <a:srgbClr val="00B0F0">
              <a:alpha val="60000"/>
            </a:srgbClr>
          </a:solidFill>
          <a:ln w="139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5" name="RPO7-13 Łukta">
            <a:extLst>
              <a:ext uri="{FF2B5EF4-FFF2-40B4-BE49-F238E27FC236}">
                <a16:creationId xmlns:a16="http://schemas.microsoft.com/office/drawing/2014/main" id="{43D6A4CA-115B-41A4-9046-5EF798208473}"/>
              </a:ext>
            </a:extLst>
          </p:cNvPr>
          <p:cNvSpPr/>
          <p:nvPr/>
        </p:nvSpPr>
        <p:spPr>
          <a:xfrm>
            <a:off x="4231851" y="3614968"/>
            <a:ext cx="144000" cy="144000"/>
          </a:xfrm>
          <a:prstGeom prst="ellipse">
            <a:avLst/>
          </a:prstGeom>
          <a:solidFill>
            <a:srgbClr val="00B0F0">
              <a:alpha val="90000"/>
            </a:srgbClr>
          </a:solidFill>
          <a:ln w="139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6" name="RPO7-13 527">
            <a:extLst>
              <a:ext uri="{FF2B5EF4-FFF2-40B4-BE49-F238E27FC236}">
                <a16:creationId xmlns:a16="http://schemas.microsoft.com/office/drawing/2014/main" id="{0FEF093A-87E4-4E2F-AAA0-EF8E6206CF37}"/>
              </a:ext>
            </a:extLst>
          </p:cNvPr>
          <p:cNvSpPr/>
          <p:nvPr/>
        </p:nvSpPr>
        <p:spPr>
          <a:xfrm>
            <a:off x="2962472" y="2816207"/>
            <a:ext cx="213792" cy="234181"/>
          </a:xfrm>
          <a:custGeom>
            <a:avLst/>
            <a:gdLst>
              <a:gd name="connsiteX0" fmla="*/ 0 w 83870"/>
              <a:gd name="connsiteY0" fmla="*/ 16948 h 16948"/>
              <a:gd name="connsiteX1" fmla="*/ 26193 w 83870"/>
              <a:gd name="connsiteY1" fmla="*/ 14567 h 16948"/>
              <a:gd name="connsiteX2" fmla="*/ 33337 w 83870"/>
              <a:gd name="connsiteY2" fmla="*/ 12186 h 16948"/>
              <a:gd name="connsiteX3" fmla="*/ 57150 w 83870"/>
              <a:gd name="connsiteY3" fmla="*/ 7423 h 16948"/>
              <a:gd name="connsiteX4" fmla="*/ 78581 w 83870"/>
              <a:gd name="connsiteY4" fmla="*/ 279 h 16948"/>
              <a:gd name="connsiteX0" fmla="*/ 0 w 289421"/>
              <a:gd name="connsiteY0" fmla="*/ 190500 h 190500"/>
              <a:gd name="connsiteX1" fmla="*/ 26193 w 289421"/>
              <a:gd name="connsiteY1" fmla="*/ 188119 h 190500"/>
              <a:gd name="connsiteX2" fmla="*/ 33337 w 289421"/>
              <a:gd name="connsiteY2" fmla="*/ 185738 h 190500"/>
              <a:gd name="connsiteX3" fmla="*/ 57150 w 289421"/>
              <a:gd name="connsiteY3" fmla="*/ 180975 h 190500"/>
              <a:gd name="connsiteX4" fmla="*/ 289421 w 289421"/>
              <a:gd name="connsiteY4" fmla="*/ 0 h 190500"/>
              <a:gd name="connsiteX0" fmla="*/ 0 w 289421"/>
              <a:gd name="connsiteY0" fmla="*/ 190500 h 190500"/>
              <a:gd name="connsiteX1" fmla="*/ 26193 w 289421"/>
              <a:gd name="connsiteY1" fmla="*/ 188119 h 190500"/>
              <a:gd name="connsiteX2" fmla="*/ 33337 w 289421"/>
              <a:gd name="connsiteY2" fmla="*/ 185738 h 190500"/>
              <a:gd name="connsiteX3" fmla="*/ 289421 w 289421"/>
              <a:gd name="connsiteY3" fmla="*/ 0 h 190500"/>
              <a:gd name="connsiteX0" fmla="*/ 0 w 289421"/>
              <a:gd name="connsiteY0" fmla="*/ 190500 h 190500"/>
              <a:gd name="connsiteX1" fmla="*/ 26193 w 289421"/>
              <a:gd name="connsiteY1" fmla="*/ 188119 h 190500"/>
              <a:gd name="connsiteX2" fmla="*/ 289421 w 289421"/>
              <a:gd name="connsiteY2" fmla="*/ 0 h 190500"/>
              <a:gd name="connsiteX0" fmla="*/ 0 w 962025"/>
              <a:gd name="connsiteY0" fmla="*/ 557212 h 557212"/>
              <a:gd name="connsiteX1" fmla="*/ 26193 w 962025"/>
              <a:gd name="connsiteY1" fmla="*/ 554831 h 557212"/>
              <a:gd name="connsiteX2" fmla="*/ 962025 w 962025"/>
              <a:gd name="connsiteY2" fmla="*/ 0 h 557212"/>
              <a:gd name="connsiteX0" fmla="*/ 0 w 962025"/>
              <a:gd name="connsiteY0" fmla="*/ 557212 h 557212"/>
              <a:gd name="connsiteX1" fmla="*/ 851097 w 962025"/>
              <a:gd name="connsiteY1" fmla="*/ 210220 h 557212"/>
              <a:gd name="connsiteX2" fmla="*/ 962025 w 962025"/>
              <a:gd name="connsiteY2" fmla="*/ 0 h 557212"/>
              <a:gd name="connsiteX0" fmla="*/ 0 w 256183"/>
              <a:gd name="connsiteY0" fmla="*/ 243557 h 243557"/>
              <a:gd name="connsiteX1" fmla="*/ 145255 w 256183"/>
              <a:gd name="connsiteY1" fmla="*/ 210220 h 243557"/>
              <a:gd name="connsiteX2" fmla="*/ 256183 w 256183"/>
              <a:gd name="connsiteY2" fmla="*/ 0 h 243557"/>
              <a:gd name="connsiteX0" fmla="*/ 0 w 256183"/>
              <a:gd name="connsiteY0" fmla="*/ 243557 h 243557"/>
              <a:gd name="connsiteX1" fmla="*/ 145255 w 256183"/>
              <a:gd name="connsiteY1" fmla="*/ 210220 h 243557"/>
              <a:gd name="connsiteX2" fmla="*/ 256183 w 256183"/>
              <a:gd name="connsiteY2" fmla="*/ 0 h 243557"/>
              <a:gd name="connsiteX0" fmla="*/ 0 w 256183"/>
              <a:gd name="connsiteY0" fmla="*/ 243557 h 243557"/>
              <a:gd name="connsiteX1" fmla="*/ 160832 w 256183"/>
              <a:gd name="connsiteY1" fmla="*/ 197074 h 243557"/>
              <a:gd name="connsiteX2" fmla="*/ 256183 w 256183"/>
              <a:gd name="connsiteY2" fmla="*/ 0 h 243557"/>
              <a:gd name="connsiteX0" fmla="*/ 0 w 256183"/>
              <a:gd name="connsiteY0" fmla="*/ 243557 h 243557"/>
              <a:gd name="connsiteX1" fmla="*/ 160832 w 256183"/>
              <a:gd name="connsiteY1" fmla="*/ 197074 h 243557"/>
              <a:gd name="connsiteX2" fmla="*/ 256183 w 256183"/>
              <a:gd name="connsiteY2" fmla="*/ 0 h 243557"/>
              <a:gd name="connsiteX0" fmla="*/ 0 w 196602"/>
              <a:gd name="connsiteY0" fmla="*/ 237554 h 237554"/>
              <a:gd name="connsiteX1" fmla="*/ 101251 w 196602"/>
              <a:gd name="connsiteY1" fmla="*/ 197074 h 237554"/>
              <a:gd name="connsiteX2" fmla="*/ 196602 w 196602"/>
              <a:gd name="connsiteY2" fmla="*/ 0 h 237554"/>
              <a:gd name="connsiteX0" fmla="*/ 34653 w 231255"/>
              <a:gd name="connsiteY0" fmla="*/ 237554 h 237554"/>
              <a:gd name="connsiteX1" fmla="*/ 135904 w 231255"/>
              <a:gd name="connsiteY1" fmla="*/ 197074 h 237554"/>
              <a:gd name="connsiteX2" fmla="*/ 231255 w 231255"/>
              <a:gd name="connsiteY2" fmla="*/ 0 h 237554"/>
              <a:gd name="connsiteX0" fmla="*/ 34653 w 231255"/>
              <a:gd name="connsiteY0" fmla="*/ 237554 h 237554"/>
              <a:gd name="connsiteX1" fmla="*/ 130050 w 231255"/>
              <a:gd name="connsiteY1" fmla="*/ 176784 h 237554"/>
              <a:gd name="connsiteX2" fmla="*/ 231255 w 231255"/>
              <a:gd name="connsiteY2" fmla="*/ 0 h 237554"/>
              <a:gd name="connsiteX0" fmla="*/ 0 w 196602"/>
              <a:gd name="connsiteY0" fmla="*/ 237554 h 237554"/>
              <a:gd name="connsiteX1" fmla="*/ 95397 w 196602"/>
              <a:gd name="connsiteY1" fmla="*/ 176784 h 237554"/>
              <a:gd name="connsiteX2" fmla="*/ 196602 w 196602"/>
              <a:gd name="connsiteY2" fmla="*/ 0 h 237554"/>
              <a:gd name="connsiteX0" fmla="*/ 0 w 213792"/>
              <a:gd name="connsiteY0" fmla="*/ 231551 h 231551"/>
              <a:gd name="connsiteX1" fmla="*/ 112587 w 213792"/>
              <a:gd name="connsiteY1" fmla="*/ 176784 h 231551"/>
              <a:gd name="connsiteX2" fmla="*/ 213792 w 213792"/>
              <a:gd name="connsiteY2" fmla="*/ 0 h 231551"/>
              <a:gd name="connsiteX0" fmla="*/ 0 w 213792"/>
              <a:gd name="connsiteY0" fmla="*/ 231551 h 234181"/>
              <a:gd name="connsiteX1" fmla="*/ 112587 w 213792"/>
              <a:gd name="connsiteY1" fmla="*/ 176784 h 234181"/>
              <a:gd name="connsiteX2" fmla="*/ 213792 w 213792"/>
              <a:gd name="connsiteY2" fmla="*/ 0 h 234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3792" h="234181">
                <a:moveTo>
                  <a:pt x="0" y="231551"/>
                </a:moveTo>
                <a:cubicBezTo>
                  <a:pt x="45838" y="234181"/>
                  <a:pt x="93291" y="202978"/>
                  <a:pt x="112587" y="176784"/>
                </a:cubicBezTo>
                <a:cubicBezTo>
                  <a:pt x="121632" y="89596"/>
                  <a:pt x="158953" y="39191"/>
                  <a:pt x="213792" y="0"/>
                </a:cubicBezTo>
              </a:path>
            </a:pathLst>
          </a:custGeom>
          <a:ln w="139700" cap="rnd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7" name="RPO2-512">
            <a:extLst>
              <a:ext uri="{FF2B5EF4-FFF2-40B4-BE49-F238E27FC236}">
                <a16:creationId xmlns:a16="http://schemas.microsoft.com/office/drawing/2014/main" id="{9C484178-BDB7-480B-9522-1D17B840D3D1}"/>
              </a:ext>
            </a:extLst>
          </p:cNvPr>
          <p:cNvSpPr/>
          <p:nvPr/>
        </p:nvSpPr>
        <p:spPr>
          <a:xfrm>
            <a:off x="4402107" y="1821817"/>
            <a:ext cx="1443798" cy="248525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63304 w 528281"/>
              <a:gd name="connsiteY0" fmla="*/ 411583 h 411583"/>
              <a:gd name="connsiteX1" fmla="*/ 56484 w 528281"/>
              <a:gd name="connsiteY1" fmla="*/ 304309 h 411583"/>
              <a:gd name="connsiteX2" fmla="*/ 390132 w 528281"/>
              <a:gd name="connsiteY2" fmla="*/ 17384 h 411583"/>
              <a:gd name="connsiteX3" fmla="*/ 528281 w 528281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8972 w 467895"/>
              <a:gd name="connsiteY1" fmla="*/ 111775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0 w 464977"/>
              <a:gd name="connsiteY0" fmla="*/ 411583 h 411583"/>
              <a:gd name="connsiteX1" fmla="*/ 136054 w 464977"/>
              <a:gd name="connsiteY1" fmla="*/ 111775 h 411583"/>
              <a:gd name="connsiteX2" fmla="*/ 326828 w 464977"/>
              <a:gd name="connsiteY2" fmla="*/ 17384 h 411583"/>
              <a:gd name="connsiteX3" fmla="*/ 464977 w 464977"/>
              <a:gd name="connsiteY3" fmla="*/ 4560 h 411583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37633 h 437633"/>
              <a:gd name="connsiteX1" fmla="*/ 136054 w 464977"/>
              <a:gd name="connsiteY1" fmla="*/ 137825 h 437633"/>
              <a:gd name="connsiteX2" fmla="*/ 336551 w 464977"/>
              <a:gd name="connsiteY2" fmla="*/ 4342 h 437633"/>
              <a:gd name="connsiteX3" fmla="*/ 464977 w 464977"/>
              <a:gd name="connsiteY3" fmla="*/ 30610 h 437633"/>
              <a:gd name="connsiteX0" fmla="*/ 0 w 446076"/>
              <a:gd name="connsiteY0" fmla="*/ 437633 h 437633"/>
              <a:gd name="connsiteX1" fmla="*/ 136054 w 446076"/>
              <a:gd name="connsiteY1" fmla="*/ 137825 h 437633"/>
              <a:gd name="connsiteX2" fmla="*/ 336551 w 446076"/>
              <a:gd name="connsiteY2" fmla="*/ 4342 h 437633"/>
              <a:gd name="connsiteX3" fmla="*/ 446076 w 446076"/>
              <a:gd name="connsiteY3" fmla="*/ 94408 h 437633"/>
              <a:gd name="connsiteX0" fmla="*/ 0 w 450916"/>
              <a:gd name="connsiteY0" fmla="*/ 437633 h 437633"/>
              <a:gd name="connsiteX1" fmla="*/ 136054 w 450916"/>
              <a:gd name="connsiteY1" fmla="*/ 137825 h 437633"/>
              <a:gd name="connsiteX2" fmla="*/ 336551 w 450916"/>
              <a:gd name="connsiteY2" fmla="*/ 4342 h 437633"/>
              <a:gd name="connsiteX3" fmla="*/ 446076 w 450916"/>
              <a:gd name="connsiteY3" fmla="*/ 94408 h 437633"/>
              <a:gd name="connsiteX0" fmla="*/ 0 w 453446"/>
              <a:gd name="connsiteY0" fmla="*/ 437633 h 437633"/>
              <a:gd name="connsiteX1" fmla="*/ 136054 w 453446"/>
              <a:gd name="connsiteY1" fmla="*/ 137825 h 437633"/>
              <a:gd name="connsiteX2" fmla="*/ 336551 w 453446"/>
              <a:gd name="connsiteY2" fmla="*/ 4342 h 437633"/>
              <a:gd name="connsiteX3" fmla="*/ 446076 w 453446"/>
              <a:gd name="connsiteY3" fmla="*/ 94408 h 437633"/>
              <a:gd name="connsiteX0" fmla="*/ 0 w 467734"/>
              <a:gd name="connsiteY0" fmla="*/ 437633 h 437633"/>
              <a:gd name="connsiteX1" fmla="*/ 136054 w 467734"/>
              <a:gd name="connsiteY1" fmla="*/ 137825 h 437633"/>
              <a:gd name="connsiteX2" fmla="*/ 336551 w 467734"/>
              <a:gd name="connsiteY2" fmla="*/ 4342 h 437633"/>
              <a:gd name="connsiteX3" fmla="*/ 446076 w 467734"/>
              <a:gd name="connsiteY3" fmla="*/ 94408 h 437633"/>
              <a:gd name="connsiteX0" fmla="*/ 0 w 467734"/>
              <a:gd name="connsiteY0" fmla="*/ 425727 h 425727"/>
              <a:gd name="connsiteX1" fmla="*/ 136054 w 467734"/>
              <a:gd name="connsiteY1" fmla="*/ 125919 h 425727"/>
              <a:gd name="connsiteX2" fmla="*/ 331788 w 467734"/>
              <a:gd name="connsiteY2" fmla="*/ 4342 h 425727"/>
              <a:gd name="connsiteX3" fmla="*/ 446076 w 467734"/>
              <a:gd name="connsiteY3" fmla="*/ 82502 h 425727"/>
              <a:gd name="connsiteX0" fmla="*/ 0 w 467734"/>
              <a:gd name="connsiteY0" fmla="*/ 447654 h 447654"/>
              <a:gd name="connsiteX1" fmla="*/ 136054 w 467734"/>
              <a:gd name="connsiteY1" fmla="*/ 147846 h 447654"/>
              <a:gd name="connsiteX2" fmla="*/ 335459 w 467734"/>
              <a:gd name="connsiteY2" fmla="*/ 4342 h 447654"/>
              <a:gd name="connsiteX3" fmla="*/ 446076 w 467734"/>
              <a:gd name="connsiteY3" fmla="*/ 104429 h 447654"/>
              <a:gd name="connsiteX0" fmla="*/ 0 w 446076"/>
              <a:gd name="connsiteY0" fmla="*/ 447654 h 447654"/>
              <a:gd name="connsiteX1" fmla="*/ 136054 w 446076"/>
              <a:gd name="connsiteY1" fmla="*/ 147846 h 447654"/>
              <a:gd name="connsiteX2" fmla="*/ 335459 w 446076"/>
              <a:gd name="connsiteY2" fmla="*/ 4342 h 447654"/>
              <a:gd name="connsiteX3" fmla="*/ 446076 w 446076"/>
              <a:gd name="connsiteY3" fmla="*/ 104429 h 447654"/>
              <a:gd name="connsiteX0" fmla="*/ 0 w 436700"/>
              <a:gd name="connsiteY0" fmla="*/ 447654 h 447654"/>
              <a:gd name="connsiteX1" fmla="*/ 136054 w 436700"/>
              <a:gd name="connsiteY1" fmla="*/ 147846 h 447654"/>
              <a:gd name="connsiteX2" fmla="*/ 335459 w 436700"/>
              <a:gd name="connsiteY2" fmla="*/ 4342 h 447654"/>
              <a:gd name="connsiteX3" fmla="*/ 436700 w 436700"/>
              <a:gd name="connsiteY3" fmla="*/ 112887 h 447654"/>
              <a:gd name="connsiteX0" fmla="*/ 0 w 423033"/>
              <a:gd name="connsiteY0" fmla="*/ 458022 h 458022"/>
              <a:gd name="connsiteX1" fmla="*/ 122387 w 423033"/>
              <a:gd name="connsiteY1" fmla="*/ 147846 h 458022"/>
              <a:gd name="connsiteX2" fmla="*/ 321792 w 423033"/>
              <a:gd name="connsiteY2" fmla="*/ 4342 h 458022"/>
              <a:gd name="connsiteX3" fmla="*/ 423033 w 423033"/>
              <a:gd name="connsiteY3" fmla="*/ 112887 h 458022"/>
              <a:gd name="connsiteX0" fmla="*/ 23779 w 446812"/>
              <a:gd name="connsiteY0" fmla="*/ 458022 h 458022"/>
              <a:gd name="connsiteX1" fmla="*/ 146166 w 446812"/>
              <a:gd name="connsiteY1" fmla="*/ 147846 h 458022"/>
              <a:gd name="connsiteX2" fmla="*/ 345571 w 446812"/>
              <a:gd name="connsiteY2" fmla="*/ 4342 h 458022"/>
              <a:gd name="connsiteX3" fmla="*/ 446812 w 446812"/>
              <a:gd name="connsiteY3" fmla="*/ 112887 h 458022"/>
              <a:gd name="connsiteX0" fmla="*/ 23779 w 698977"/>
              <a:gd name="connsiteY0" fmla="*/ 447430 h 447430"/>
              <a:gd name="connsiteX1" fmla="*/ 398331 w 698977"/>
              <a:gd name="connsiteY1" fmla="*/ 147846 h 447430"/>
              <a:gd name="connsiteX2" fmla="*/ 597736 w 698977"/>
              <a:gd name="connsiteY2" fmla="*/ 4342 h 447430"/>
              <a:gd name="connsiteX3" fmla="*/ 698977 w 698977"/>
              <a:gd name="connsiteY3" fmla="*/ 112887 h 447430"/>
              <a:gd name="connsiteX0" fmla="*/ 0 w 675198"/>
              <a:gd name="connsiteY0" fmla="*/ 447430 h 447430"/>
              <a:gd name="connsiteX1" fmla="*/ 374552 w 675198"/>
              <a:gd name="connsiteY1" fmla="*/ 147846 h 447430"/>
              <a:gd name="connsiteX2" fmla="*/ 573957 w 675198"/>
              <a:gd name="connsiteY2" fmla="*/ 4342 h 447430"/>
              <a:gd name="connsiteX3" fmla="*/ 675198 w 675198"/>
              <a:gd name="connsiteY3" fmla="*/ 112887 h 447430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155237 w 739914"/>
              <a:gd name="connsiteY1" fmla="*/ 371450 h 465413"/>
              <a:gd name="connsiteX2" fmla="*/ 439268 w 739914"/>
              <a:gd name="connsiteY2" fmla="*/ 147846 h 465413"/>
              <a:gd name="connsiteX3" fmla="*/ 638673 w 739914"/>
              <a:gd name="connsiteY3" fmla="*/ 4342 h 465413"/>
              <a:gd name="connsiteX4" fmla="*/ 739914 w 739914"/>
              <a:gd name="connsiteY4" fmla="*/ 112887 h 465413"/>
              <a:gd name="connsiteX0" fmla="*/ 11835 w 751749"/>
              <a:gd name="connsiteY0" fmla="*/ 465413 h 490557"/>
              <a:gd name="connsiteX1" fmla="*/ 73211 w 751749"/>
              <a:gd name="connsiteY1" fmla="*/ 437629 h 490557"/>
              <a:gd name="connsiteX2" fmla="*/ 451103 w 751749"/>
              <a:gd name="connsiteY2" fmla="*/ 147846 h 490557"/>
              <a:gd name="connsiteX3" fmla="*/ 650508 w 751749"/>
              <a:gd name="connsiteY3" fmla="*/ 4342 h 490557"/>
              <a:gd name="connsiteX4" fmla="*/ 751749 w 751749"/>
              <a:gd name="connsiteY4" fmla="*/ 112887 h 490557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23439 h 442824"/>
              <a:gd name="connsiteX1" fmla="*/ 61376 w 739914"/>
              <a:gd name="connsiteY1" fmla="*/ 395655 h 442824"/>
              <a:gd name="connsiteX2" fmla="*/ 202631 w 739914"/>
              <a:gd name="connsiteY2" fmla="*/ 140425 h 442824"/>
              <a:gd name="connsiteX3" fmla="*/ 495575 w 739914"/>
              <a:gd name="connsiteY3" fmla="*/ 69499 h 442824"/>
              <a:gd name="connsiteX4" fmla="*/ 739914 w 739914"/>
              <a:gd name="connsiteY4" fmla="*/ 70913 h 442824"/>
              <a:gd name="connsiteX0" fmla="*/ 0 w 1205845"/>
              <a:gd name="connsiteY0" fmla="*/ 358282 h 535609"/>
              <a:gd name="connsiteX1" fmla="*/ 61376 w 1205845"/>
              <a:gd name="connsiteY1" fmla="*/ 330498 h 535609"/>
              <a:gd name="connsiteX2" fmla="*/ 202631 w 1205845"/>
              <a:gd name="connsiteY2" fmla="*/ 75268 h 535609"/>
              <a:gd name="connsiteX3" fmla="*/ 495575 w 1205845"/>
              <a:gd name="connsiteY3" fmla="*/ 4342 h 535609"/>
              <a:gd name="connsiteX4" fmla="*/ 1205845 w 1205845"/>
              <a:gd name="connsiteY4" fmla="*/ 535609 h 535609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060112 w 1205845"/>
              <a:gd name="connsiteY4" fmla="*/ 390946 h 531267"/>
              <a:gd name="connsiteX5" fmla="*/ 1205845 w 1205845"/>
              <a:gd name="connsiteY5" fmla="*/ 531267 h 531267"/>
              <a:gd name="connsiteX0" fmla="*/ 0 w 1222469"/>
              <a:gd name="connsiteY0" fmla="*/ 353940 h 531267"/>
              <a:gd name="connsiteX1" fmla="*/ 61376 w 1222469"/>
              <a:gd name="connsiteY1" fmla="*/ 326156 h 531267"/>
              <a:gd name="connsiteX2" fmla="*/ 202631 w 1222469"/>
              <a:gd name="connsiteY2" fmla="*/ 70926 h 531267"/>
              <a:gd name="connsiteX3" fmla="*/ 495575 w 1222469"/>
              <a:gd name="connsiteY3" fmla="*/ 0 h 531267"/>
              <a:gd name="connsiteX4" fmla="*/ 1104091 w 1222469"/>
              <a:gd name="connsiteY4" fmla="*/ 279771 h 531267"/>
              <a:gd name="connsiteX5" fmla="*/ 1205845 w 1222469"/>
              <a:gd name="connsiteY5" fmla="*/ 531267 h 531267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104091 w 1205845"/>
              <a:gd name="connsiteY4" fmla="*/ 279771 h 531267"/>
              <a:gd name="connsiteX5" fmla="*/ 1205845 w 1205845"/>
              <a:gd name="connsiteY5" fmla="*/ 531267 h 531267"/>
              <a:gd name="connsiteX0" fmla="*/ 0 w 1205845"/>
              <a:gd name="connsiteY0" fmla="*/ 353940 h 533677"/>
              <a:gd name="connsiteX1" fmla="*/ 61376 w 1205845"/>
              <a:gd name="connsiteY1" fmla="*/ 326156 h 533677"/>
              <a:gd name="connsiteX2" fmla="*/ 202631 w 1205845"/>
              <a:gd name="connsiteY2" fmla="*/ 70926 h 533677"/>
              <a:gd name="connsiteX3" fmla="*/ 495575 w 1205845"/>
              <a:gd name="connsiteY3" fmla="*/ 0 h 533677"/>
              <a:gd name="connsiteX4" fmla="*/ 1104091 w 1205845"/>
              <a:gd name="connsiteY4" fmla="*/ 279771 h 533677"/>
              <a:gd name="connsiteX5" fmla="*/ 1205845 w 1205845"/>
              <a:gd name="connsiteY5" fmla="*/ 531267 h 533677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04091 w 1210583"/>
              <a:gd name="connsiteY4" fmla="*/ 279771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39133"/>
              <a:gd name="connsiteY0" fmla="*/ 353940 h 559077"/>
              <a:gd name="connsiteX1" fmla="*/ 61376 w 1239133"/>
              <a:gd name="connsiteY1" fmla="*/ 326156 h 559077"/>
              <a:gd name="connsiteX2" fmla="*/ 202631 w 1239133"/>
              <a:gd name="connsiteY2" fmla="*/ 70926 h 559077"/>
              <a:gd name="connsiteX3" fmla="*/ 495575 w 1239133"/>
              <a:gd name="connsiteY3" fmla="*/ 0 h 559077"/>
              <a:gd name="connsiteX4" fmla="*/ 1148070 w 1239133"/>
              <a:gd name="connsiteY4" fmla="*/ 314994 h 559077"/>
              <a:gd name="connsiteX5" fmla="*/ 1239133 w 1239133"/>
              <a:gd name="connsiteY5" fmla="*/ 556667 h 559077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440894"/>
              <a:gd name="connsiteY0" fmla="*/ 600523 h 600523"/>
              <a:gd name="connsiteX1" fmla="*/ 263137 w 1440894"/>
              <a:gd name="connsiteY1" fmla="*/ 338062 h 600523"/>
              <a:gd name="connsiteX2" fmla="*/ 404392 w 1440894"/>
              <a:gd name="connsiteY2" fmla="*/ 82832 h 600523"/>
              <a:gd name="connsiteX3" fmla="*/ 709242 w 1440894"/>
              <a:gd name="connsiteY3" fmla="*/ 0 h 600523"/>
              <a:gd name="connsiteX4" fmla="*/ 1349831 w 1440894"/>
              <a:gd name="connsiteY4" fmla="*/ 326900 h 600523"/>
              <a:gd name="connsiteX5" fmla="*/ 1440894 w 1440894"/>
              <a:gd name="connsiteY5" fmla="*/ 568573 h 600523"/>
              <a:gd name="connsiteX0" fmla="*/ 0 w 1440894"/>
              <a:gd name="connsiteY0" fmla="*/ 600523 h 617804"/>
              <a:gd name="connsiteX1" fmla="*/ 263137 w 1440894"/>
              <a:gd name="connsiteY1" fmla="*/ 338062 h 617804"/>
              <a:gd name="connsiteX2" fmla="*/ 404392 w 1440894"/>
              <a:gd name="connsiteY2" fmla="*/ 82832 h 617804"/>
              <a:gd name="connsiteX3" fmla="*/ 709242 w 1440894"/>
              <a:gd name="connsiteY3" fmla="*/ 0 h 617804"/>
              <a:gd name="connsiteX4" fmla="*/ 1349831 w 1440894"/>
              <a:gd name="connsiteY4" fmla="*/ 326900 h 617804"/>
              <a:gd name="connsiteX5" fmla="*/ 1440894 w 1440894"/>
              <a:gd name="connsiteY5" fmla="*/ 568573 h 617804"/>
              <a:gd name="connsiteX0" fmla="*/ 0 w 1527165"/>
              <a:gd name="connsiteY0" fmla="*/ 576063 h 593344"/>
              <a:gd name="connsiteX1" fmla="*/ 349408 w 1527165"/>
              <a:gd name="connsiteY1" fmla="*/ 338062 h 593344"/>
              <a:gd name="connsiteX2" fmla="*/ 490663 w 1527165"/>
              <a:gd name="connsiteY2" fmla="*/ 82832 h 593344"/>
              <a:gd name="connsiteX3" fmla="*/ 795513 w 1527165"/>
              <a:gd name="connsiteY3" fmla="*/ 0 h 593344"/>
              <a:gd name="connsiteX4" fmla="*/ 1436102 w 1527165"/>
              <a:gd name="connsiteY4" fmla="*/ 326900 h 593344"/>
              <a:gd name="connsiteX5" fmla="*/ 1527165 w 1527165"/>
              <a:gd name="connsiteY5" fmla="*/ 568573 h 593344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471851"/>
              <a:gd name="connsiteY0" fmla="*/ 570904 h 678370"/>
              <a:gd name="connsiteX1" fmla="*/ 148185 w 1471851"/>
              <a:gd name="connsiteY1" fmla="*/ 639563 h 678370"/>
              <a:gd name="connsiteX2" fmla="*/ 294094 w 1471851"/>
              <a:gd name="connsiteY2" fmla="*/ 338062 h 678370"/>
              <a:gd name="connsiteX3" fmla="*/ 435349 w 1471851"/>
              <a:gd name="connsiteY3" fmla="*/ 82832 h 678370"/>
              <a:gd name="connsiteX4" fmla="*/ 740199 w 1471851"/>
              <a:gd name="connsiteY4" fmla="*/ 0 h 678370"/>
              <a:gd name="connsiteX5" fmla="*/ 1380788 w 1471851"/>
              <a:gd name="connsiteY5" fmla="*/ 326900 h 678370"/>
              <a:gd name="connsiteX6" fmla="*/ 1471851 w 1471851"/>
              <a:gd name="connsiteY6" fmla="*/ 568573 h 678370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294094 w 1471851"/>
              <a:gd name="connsiteY2" fmla="*/ 338062 h 641085"/>
              <a:gd name="connsiteX3" fmla="*/ 435349 w 1471851"/>
              <a:gd name="connsiteY3" fmla="*/ 82832 h 641085"/>
              <a:gd name="connsiteX4" fmla="*/ 740199 w 1471851"/>
              <a:gd name="connsiteY4" fmla="*/ 0 h 641085"/>
              <a:gd name="connsiteX5" fmla="*/ 1380788 w 1471851"/>
              <a:gd name="connsiteY5" fmla="*/ 326900 h 641085"/>
              <a:gd name="connsiteX6" fmla="*/ 1471851 w 1471851"/>
              <a:gd name="connsiteY6" fmla="*/ 568573 h 641085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784706 w 1471851"/>
              <a:gd name="connsiteY2" fmla="*/ 353664 h 641085"/>
              <a:gd name="connsiteX3" fmla="*/ 435349 w 1471851"/>
              <a:gd name="connsiteY3" fmla="*/ 82832 h 641085"/>
              <a:gd name="connsiteX4" fmla="*/ 740199 w 1471851"/>
              <a:gd name="connsiteY4" fmla="*/ 0 h 641085"/>
              <a:gd name="connsiteX5" fmla="*/ 1380788 w 1471851"/>
              <a:gd name="connsiteY5" fmla="*/ 326900 h 641085"/>
              <a:gd name="connsiteX6" fmla="*/ 1471851 w 1471851"/>
              <a:gd name="connsiteY6" fmla="*/ 568573 h 641085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784706 w 1471851"/>
              <a:gd name="connsiteY2" fmla="*/ 353664 h 641085"/>
              <a:gd name="connsiteX3" fmla="*/ 740199 w 1471851"/>
              <a:gd name="connsiteY3" fmla="*/ 0 h 641085"/>
              <a:gd name="connsiteX4" fmla="*/ 1380788 w 1471851"/>
              <a:gd name="connsiteY4" fmla="*/ 326900 h 641085"/>
              <a:gd name="connsiteX5" fmla="*/ 1471851 w 1471851"/>
              <a:gd name="connsiteY5" fmla="*/ 568573 h 641085"/>
              <a:gd name="connsiteX0" fmla="*/ 0 w 1471851"/>
              <a:gd name="connsiteY0" fmla="*/ 279822 h 350003"/>
              <a:gd name="connsiteX1" fmla="*/ 456582 w 1471851"/>
              <a:gd name="connsiteY1" fmla="*/ 140345 h 350003"/>
              <a:gd name="connsiteX2" fmla="*/ 784706 w 1471851"/>
              <a:gd name="connsiteY2" fmla="*/ 62582 h 350003"/>
              <a:gd name="connsiteX3" fmla="*/ 1380788 w 1471851"/>
              <a:gd name="connsiteY3" fmla="*/ 35818 h 350003"/>
              <a:gd name="connsiteX4" fmla="*/ 1471851 w 1471851"/>
              <a:gd name="connsiteY4" fmla="*/ 277491 h 350003"/>
              <a:gd name="connsiteX0" fmla="*/ 0 w 1471851"/>
              <a:gd name="connsiteY0" fmla="*/ 230295 h 300476"/>
              <a:gd name="connsiteX1" fmla="*/ 456582 w 1471851"/>
              <a:gd name="connsiteY1" fmla="*/ 90818 h 300476"/>
              <a:gd name="connsiteX2" fmla="*/ 784706 w 1471851"/>
              <a:gd name="connsiteY2" fmla="*/ 13055 h 300476"/>
              <a:gd name="connsiteX3" fmla="*/ 1269911 w 1471851"/>
              <a:gd name="connsiteY3" fmla="*/ 169151 h 300476"/>
              <a:gd name="connsiteX4" fmla="*/ 1471851 w 1471851"/>
              <a:gd name="connsiteY4" fmla="*/ 227964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05168 h 275349"/>
              <a:gd name="connsiteX1" fmla="*/ 456582 w 1419935"/>
              <a:gd name="connsiteY1" fmla="*/ 65691 h 275349"/>
              <a:gd name="connsiteX2" fmla="*/ 773643 w 1419935"/>
              <a:gd name="connsiteY2" fmla="*/ 13055 h 275349"/>
              <a:gd name="connsiteX3" fmla="*/ 1269911 w 1419935"/>
              <a:gd name="connsiteY3" fmla="*/ 144024 h 275349"/>
              <a:gd name="connsiteX4" fmla="*/ 1419935 w 1419935"/>
              <a:gd name="connsiteY4" fmla="*/ 135765 h 275349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269911 w 1419935"/>
              <a:gd name="connsiteY3" fmla="*/ 130969 h 262294"/>
              <a:gd name="connsiteX4" fmla="*/ 1419935 w 1419935"/>
              <a:gd name="connsiteY4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269911 w 1419935"/>
              <a:gd name="connsiteY3" fmla="*/ 130969 h 262294"/>
              <a:gd name="connsiteX4" fmla="*/ 1419935 w 1419935"/>
              <a:gd name="connsiteY4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02520 w 1419935"/>
              <a:gd name="connsiteY3" fmla="*/ 778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17750 w 1419935"/>
              <a:gd name="connsiteY3" fmla="*/ 333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17750 w 1419935"/>
              <a:gd name="connsiteY3" fmla="*/ 333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08939"/>
              <a:gd name="connsiteX1" fmla="*/ 456582 w 1419935"/>
              <a:gd name="connsiteY1" fmla="*/ 52636 h 208939"/>
              <a:gd name="connsiteX2" fmla="*/ 773643 w 1419935"/>
              <a:gd name="connsiteY2" fmla="*/ 0 h 208939"/>
              <a:gd name="connsiteX3" fmla="*/ 1117750 w 1419935"/>
              <a:gd name="connsiteY3" fmla="*/ 33312 h 208939"/>
              <a:gd name="connsiteX4" fmla="*/ 1269911 w 1419935"/>
              <a:gd name="connsiteY4" fmla="*/ 130969 h 208939"/>
              <a:gd name="connsiteX5" fmla="*/ 1419935 w 1419935"/>
              <a:gd name="connsiteY5" fmla="*/ 122710 h 208939"/>
              <a:gd name="connsiteX0" fmla="*/ 0 w 1419935"/>
              <a:gd name="connsiteY0" fmla="*/ 192113 h 208939"/>
              <a:gd name="connsiteX1" fmla="*/ 456582 w 1419935"/>
              <a:gd name="connsiteY1" fmla="*/ 52636 h 208939"/>
              <a:gd name="connsiteX2" fmla="*/ 773643 w 1419935"/>
              <a:gd name="connsiteY2" fmla="*/ 0 h 208939"/>
              <a:gd name="connsiteX3" fmla="*/ 1117750 w 1419935"/>
              <a:gd name="connsiteY3" fmla="*/ 33312 h 208939"/>
              <a:gd name="connsiteX4" fmla="*/ 1269911 w 1419935"/>
              <a:gd name="connsiteY4" fmla="*/ 130969 h 208939"/>
              <a:gd name="connsiteX5" fmla="*/ 1419935 w 1419935"/>
              <a:gd name="connsiteY5" fmla="*/ 122710 h 208939"/>
              <a:gd name="connsiteX0" fmla="*/ 0 w 1419935"/>
              <a:gd name="connsiteY0" fmla="*/ 192113 h 192113"/>
              <a:gd name="connsiteX1" fmla="*/ 271464 w 1419935"/>
              <a:gd name="connsiteY1" fmla="*/ 146869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203800"/>
              <a:gd name="connsiteX1" fmla="*/ 233438 w 1419935"/>
              <a:gd name="connsiteY1" fmla="*/ 118468 h 203800"/>
              <a:gd name="connsiteX2" fmla="*/ 456582 w 1419935"/>
              <a:gd name="connsiteY2" fmla="*/ 52636 h 203800"/>
              <a:gd name="connsiteX3" fmla="*/ 773643 w 1419935"/>
              <a:gd name="connsiteY3" fmla="*/ 0 h 203800"/>
              <a:gd name="connsiteX4" fmla="*/ 1117750 w 1419935"/>
              <a:gd name="connsiteY4" fmla="*/ 33312 h 203800"/>
              <a:gd name="connsiteX5" fmla="*/ 1269911 w 1419935"/>
              <a:gd name="connsiteY5" fmla="*/ 130969 h 203800"/>
              <a:gd name="connsiteX6" fmla="*/ 1419935 w 1419935"/>
              <a:gd name="connsiteY6" fmla="*/ 122710 h 203800"/>
              <a:gd name="connsiteX0" fmla="*/ 0 w 1408054"/>
              <a:gd name="connsiteY0" fmla="*/ 215529 h 215529"/>
              <a:gd name="connsiteX1" fmla="*/ 221557 w 1408054"/>
              <a:gd name="connsiteY1" fmla="*/ 118468 h 215529"/>
              <a:gd name="connsiteX2" fmla="*/ 444701 w 1408054"/>
              <a:gd name="connsiteY2" fmla="*/ 52636 h 215529"/>
              <a:gd name="connsiteX3" fmla="*/ 761762 w 1408054"/>
              <a:gd name="connsiteY3" fmla="*/ 0 h 215529"/>
              <a:gd name="connsiteX4" fmla="*/ 1105869 w 1408054"/>
              <a:gd name="connsiteY4" fmla="*/ 33312 h 215529"/>
              <a:gd name="connsiteX5" fmla="*/ 1258030 w 1408054"/>
              <a:gd name="connsiteY5" fmla="*/ 130969 h 215529"/>
              <a:gd name="connsiteX6" fmla="*/ 1408054 w 1408054"/>
              <a:gd name="connsiteY6" fmla="*/ 122710 h 215529"/>
              <a:gd name="connsiteX0" fmla="*/ 0 w 1408054"/>
              <a:gd name="connsiteY0" fmla="*/ 221358 h 221358"/>
              <a:gd name="connsiteX1" fmla="*/ 221557 w 1408054"/>
              <a:gd name="connsiteY1" fmla="*/ 124297 h 221358"/>
              <a:gd name="connsiteX2" fmla="*/ 444701 w 1408054"/>
              <a:gd name="connsiteY2" fmla="*/ 58465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221358 h 221358"/>
              <a:gd name="connsiteX1" fmla="*/ 221557 w 1408054"/>
              <a:gd name="connsiteY1" fmla="*/ 124297 h 221358"/>
              <a:gd name="connsiteX2" fmla="*/ 444701 w 1408054"/>
              <a:gd name="connsiteY2" fmla="*/ 58465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221358 h 221358"/>
              <a:gd name="connsiteX1" fmla="*/ 198389 w 1408054"/>
              <a:gd name="connsiteY1" fmla="*/ 83989 h 221358"/>
              <a:gd name="connsiteX2" fmla="*/ 444701 w 1408054"/>
              <a:gd name="connsiteY2" fmla="*/ 58465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221358 h 221358"/>
              <a:gd name="connsiteX1" fmla="*/ 198389 w 1408054"/>
              <a:gd name="connsiteY1" fmla="*/ 83989 h 221358"/>
              <a:gd name="connsiteX2" fmla="*/ 450778 w 1408054"/>
              <a:gd name="connsiteY2" fmla="*/ 18728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262906 h 262906"/>
              <a:gd name="connsiteX1" fmla="*/ 198389 w 1408054"/>
              <a:gd name="connsiteY1" fmla="*/ 125537 h 262906"/>
              <a:gd name="connsiteX2" fmla="*/ 450778 w 1408054"/>
              <a:gd name="connsiteY2" fmla="*/ 60276 h 262906"/>
              <a:gd name="connsiteX3" fmla="*/ 777736 w 1408054"/>
              <a:gd name="connsiteY3" fmla="*/ 0 h 262906"/>
              <a:gd name="connsiteX4" fmla="*/ 1105869 w 1408054"/>
              <a:gd name="connsiteY4" fmla="*/ 80689 h 262906"/>
              <a:gd name="connsiteX5" fmla="*/ 1258030 w 1408054"/>
              <a:gd name="connsiteY5" fmla="*/ 178346 h 262906"/>
              <a:gd name="connsiteX6" fmla="*/ 1408054 w 1408054"/>
              <a:gd name="connsiteY6" fmla="*/ 170087 h 262906"/>
              <a:gd name="connsiteX0" fmla="*/ 0 w 1408054"/>
              <a:gd name="connsiteY0" fmla="*/ 262906 h 271512"/>
              <a:gd name="connsiteX1" fmla="*/ 152401 w 1408054"/>
              <a:gd name="connsiteY1" fmla="*/ 248617 h 271512"/>
              <a:gd name="connsiteX2" fmla="*/ 198389 w 1408054"/>
              <a:gd name="connsiteY2" fmla="*/ 125537 h 271512"/>
              <a:gd name="connsiteX3" fmla="*/ 450778 w 1408054"/>
              <a:gd name="connsiteY3" fmla="*/ 60276 h 271512"/>
              <a:gd name="connsiteX4" fmla="*/ 777736 w 1408054"/>
              <a:gd name="connsiteY4" fmla="*/ 0 h 271512"/>
              <a:gd name="connsiteX5" fmla="*/ 1105869 w 1408054"/>
              <a:gd name="connsiteY5" fmla="*/ 80689 h 271512"/>
              <a:gd name="connsiteX6" fmla="*/ 1258030 w 1408054"/>
              <a:gd name="connsiteY6" fmla="*/ 178346 h 271512"/>
              <a:gd name="connsiteX7" fmla="*/ 1408054 w 1408054"/>
              <a:gd name="connsiteY7" fmla="*/ 170087 h 271512"/>
              <a:gd name="connsiteX0" fmla="*/ 0 w 1408054"/>
              <a:gd name="connsiteY0" fmla="*/ 262906 h 262906"/>
              <a:gd name="connsiteX1" fmla="*/ 198389 w 1408054"/>
              <a:gd name="connsiteY1" fmla="*/ 125537 h 262906"/>
              <a:gd name="connsiteX2" fmla="*/ 450778 w 1408054"/>
              <a:gd name="connsiteY2" fmla="*/ 60276 h 262906"/>
              <a:gd name="connsiteX3" fmla="*/ 777736 w 1408054"/>
              <a:gd name="connsiteY3" fmla="*/ 0 h 262906"/>
              <a:gd name="connsiteX4" fmla="*/ 1105869 w 1408054"/>
              <a:gd name="connsiteY4" fmla="*/ 80689 h 262906"/>
              <a:gd name="connsiteX5" fmla="*/ 1258030 w 1408054"/>
              <a:gd name="connsiteY5" fmla="*/ 178346 h 262906"/>
              <a:gd name="connsiteX6" fmla="*/ 1408054 w 1408054"/>
              <a:gd name="connsiteY6" fmla="*/ 170087 h 262906"/>
              <a:gd name="connsiteX0" fmla="*/ 0 w 1372336"/>
              <a:gd name="connsiteY0" fmla="*/ 215281 h 215281"/>
              <a:gd name="connsiteX1" fmla="*/ 162671 w 1372336"/>
              <a:gd name="connsiteY1" fmla="*/ 125537 h 215281"/>
              <a:gd name="connsiteX2" fmla="*/ 415060 w 1372336"/>
              <a:gd name="connsiteY2" fmla="*/ 60276 h 215281"/>
              <a:gd name="connsiteX3" fmla="*/ 742018 w 1372336"/>
              <a:gd name="connsiteY3" fmla="*/ 0 h 215281"/>
              <a:gd name="connsiteX4" fmla="*/ 1070151 w 1372336"/>
              <a:gd name="connsiteY4" fmla="*/ 80689 h 215281"/>
              <a:gd name="connsiteX5" fmla="*/ 1222312 w 1372336"/>
              <a:gd name="connsiteY5" fmla="*/ 178346 h 215281"/>
              <a:gd name="connsiteX6" fmla="*/ 1372336 w 1372336"/>
              <a:gd name="connsiteY6" fmla="*/ 170087 h 215281"/>
              <a:gd name="connsiteX0" fmla="*/ 0 w 1372336"/>
              <a:gd name="connsiteY0" fmla="*/ 215281 h 217793"/>
              <a:gd name="connsiteX1" fmla="*/ 162671 w 1372336"/>
              <a:gd name="connsiteY1" fmla="*/ 125537 h 217793"/>
              <a:gd name="connsiteX2" fmla="*/ 415060 w 1372336"/>
              <a:gd name="connsiteY2" fmla="*/ 60276 h 217793"/>
              <a:gd name="connsiteX3" fmla="*/ 742018 w 1372336"/>
              <a:gd name="connsiteY3" fmla="*/ 0 h 217793"/>
              <a:gd name="connsiteX4" fmla="*/ 1070151 w 1372336"/>
              <a:gd name="connsiteY4" fmla="*/ 80689 h 217793"/>
              <a:gd name="connsiteX5" fmla="*/ 1222312 w 1372336"/>
              <a:gd name="connsiteY5" fmla="*/ 178346 h 217793"/>
              <a:gd name="connsiteX6" fmla="*/ 1372336 w 1372336"/>
              <a:gd name="connsiteY6" fmla="*/ 170087 h 217793"/>
              <a:gd name="connsiteX0" fmla="*/ 0 w 1372336"/>
              <a:gd name="connsiteY0" fmla="*/ 215281 h 220712"/>
              <a:gd name="connsiteX1" fmla="*/ 135733 w 1372336"/>
              <a:gd name="connsiteY1" fmla="*/ 205755 h 220712"/>
              <a:gd name="connsiteX2" fmla="*/ 162671 w 1372336"/>
              <a:gd name="connsiteY2" fmla="*/ 125537 h 220712"/>
              <a:gd name="connsiteX3" fmla="*/ 415060 w 1372336"/>
              <a:gd name="connsiteY3" fmla="*/ 60276 h 220712"/>
              <a:gd name="connsiteX4" fmla="*/ 742018 w 1372336"/>
              <a:gd name="connsiteY4" fmla="*/ 0 h 220712"/>
              <a:gd name="connsiteX5" fmla="*/ 1070151 w 1372336"/>
              <a:gd name="connsiteY5" fmla="*/ 80689 h 220712"/>
              <a:gd name="connsiteX6" fmla="*/ 1222312 w 1372336"/>
              <a:gd name="connsiteY6" fmla="*/ 178346 h 220712"/>
              <a:gd name="connsiteX7" fmla="*/ 1372336 w 1372336"/>
              <a:gd name="connsiteY7" fmla="*/ 170087 h 220712"/>
              <a:gd name="connsiteX0" fmla="*/ 0 w 1372336"/>
              <a:gd name="connsiteY0" fmla="*/ 215281 h 215281"/>
              <a:gd name="connsiteX1" fmla="*/ 162671 w 1372336"/>
              <a:gd name="connsiteY1" fmla="*/ 125537 h 215281"/>
              <a:gd name="connsiteX2" fmla="*/ 415060 w 1372336"/>
              <a:gd name="connsiteY2" fmla="*/ 60276 h 215281"/>
              <a:gd name="connsiteX3" fmla="*/ 742018 w 1372336"/>
              <a:gd name="connsiteY3" fmla="*/ 0 h 215281"/>
              <a:gd name="connsiteX4" fmla="*/ 1070151 w 1372336"/>
              <a:gd name="connsiteY4" fmla="*/ 80689 h 215281"/>
              <a:gd name="connsiteX5" fmla="*/ 1222312 w 1372336"/>
              <a:gd name="connsiteY5" fmla="*/ 178346 h 215281"/>
              <a:gd name="connsiteX6" fmla="*/ 1372336 w 1372336"/>
              <a:gd name="connsiteY6" fmla="*/ 170087 h 215281"/>
              <a:gd name="connsiteX0" fmla="*/ 0 w 1372336"/>
              <a:gd name="connsiteY0" fmla="*/ 215281 h 215808"/>
              <a:gd name="connsiteX1" fmla="*/ 162671 w 1372336"/>
              <a:gd name="connsiteY1" fmla="*/ 125537 h 215808"/>
              <a:gd name="connsiteX2" fmla="*/ 415060 w 1372336"/>
              <a:gd name="connsiteY2" fmla="*/ 60276 h 215808"/>
              <a:gd name="connsiteX3" fmla="*/ 742018 w 1372336"/>
              <a:gd name="connsiteY3" fmla="*/ 0 h 215808"/>
              <a:gd name="connsiteX4" fmla="*/ 1070151 w 1372336"/>
              <a:gd name="connsiteY4" fmla="*/ 80689 h 215808"/>
              <a:gd name="connsiteX5" fmla="*/ 1222312 w 1372336"/>
              <a:gd name="connsiteY5" fmla="*/ 178346 h 215808"/>
              <a:gd name="connsiteX6" fmla="*/ 1372336 w 1372336"/>
              <a:gd name="connsiteY6" fmla="*/ 170087 h 215808"/>
              <a:gd name="connsiteX0" fmla="*/ 0 w 1443798"/>
              <a:gd name="connsiteY0" fmla="*/ 245840 h 246367"/>
              <a:gd name="connsiteX1" fmla="*/ 234133 w 1443798"/>
              <a:gd name="connsiteY1" fmla="*/ 125537 h 246367"/>
              <a:gd name="connsiteX2" fmla="*/ 486522 w 1443798"/>
              <a:gd name="connsiteY2" fmla="*/ 60276 h 246367"/>
              <a:gd name="connsiteX3" fmla="*/ 813480 w 1443798"/>
              <a:gd name="connsiteY3" fmla="*/ 0 h 246367"/>
              <a:gd name="connsiteX4" fmla="*/ 1141613 w 1443798"/>
              <a:gd name="connsiteY4" fmla="*/ 80689 h 246367"/>
              <a:gd name="connsiteX5" fmla="*/ 1293774 w 1443798"/>
              <a:gd name="connsiteY5" fmla="*/ 178346 h 246367"/>
              <a:gd name="connsiteX6" fmla="*/ 1443798 w 1443798"/>
              <a:gd name="connsiteY6" fmla="*/ 170087 h 246367"/>
              <a:gd name="connsiteX0" fmla="*/ 0 w 1443798"/>
              <a:gd name="connsiteY0" fmla="*/ 245840 h 245840"/>
              <a:gd name="connsiteX1" fmla="*/ 234133 w 1443798"/>
              <a:gd name="connsiteY1" fmla="*/ 125537 h 245840"/>
              <a:gd name="connsiteX2" fmla="*/ 486522 w 1443798"/>
              <a:gd name="connsiteY2" fmla="*/ 60276 h 245840"/>
              <a:gd name="connsiteX3" fmla="*/ 813480 w 1443798"/>
              <a:gd name="connsiteY3" fmla="*/ 0 h 245840"/>
              <a:gd name="connsiteX4" fmla="*/ 1141613 w 1443798"/>
              <a:gd name="connsiteY4" fmla="*/ 80689 h 245840"/>
              <a:gd name="connsiteX5" fmla="*/ 1293774 w 1443798"/>
              <a:gd name="connsiteY5" fmla="*/ 178346 h 245840"/>
              <a:gd name="connsiteX6" fmla="*/ 1443798 w 1443798"/>
              <a:gd name="connsiteY6" fmla="*/ 170087 h 245840"/>
              <a:gd name="connsiteX0" fmla="*/ 0 w 1443798"/>
              <a:gd name="connsiteY0" fmla="*/ 245840 h 248525"/>
              <a:gd name="connsiteX1" fmla="*/ 234133 w 1443798"/>
              <a:gd name="connsiteY1" fmla="*/ 125537 h 248525"/>
              <a:gd name="connsiteX2" fmla="*/ 486522 w 1443798"/>
              <a:gd name="connsiteY2" fmla="*/ 60276 h 248525"/>
              <a:gd name="connsiteX3" fmla="*/ 813480 w 1443798"/>
              <a:gd name="connsiteY3" fmla="*/ 0 h 248525"/>
              <a:gd name="connsiteX4" fmla="*/ 1141613 w 1443798"/>
              <a:gd name="connsiteY4" fmla="*/ 80689 h 248525"/>
              <a:gd name="connsiteX5" fmla="*/ 1293774 w 1443798"/>
              <a:gd name="connsiteY5" fmla="*/ 178346 h 248525"/>
              <a:gd name="connsiteX6" fmla="*/ 1443798 w 1443798"/>
              <a:gd name="connsiteY6" fmla="*/ 170087 h 24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3798" h="248525">
                <a:moveTo>
                  <a:pt x="0" y="245840"/>
                </a:moveTo>
                <a:cubicBezTo>
                  <a:pt x="45152" y="248525"/>
                  <a:pt x="164956" y="151371"/>
                  <a:pt x="234133" y="125537"/>
                </a:cubicBezTo>
                <a:cubicBezTo>
                  <a:pt x="299138" y="125372"/>
                  <a:pt x="433076" y="132970"/>
                  <a:pt x="486522" y="60276"/>
                </a:cubicBezTo>
                <a:cubicBezTo>
                  <a:pt x="553723" y="95676"/>
                  <a:pt x="665622" y="57316"/>
                  <a:pt x="813480" y="0"/>
                </a:cubicBezTo>
                <a:cubicBezTo>
                  <a:pt x="933315" y="60279"/>
                  <a:pt x="1065178" y="124469"/>
                  <a:pt x="1141613" y="80689"/>
                </a:cubicBezTo>
                <a:cubicBezTo>
                  <a:pt x="1224324" y="102517"/>
                  <a:pt x="1240872" y="170863"/>
                  <a:pt x="1293774" y="178346"/>
                </a:cubicBezTo>
                <a:cubicBezTo>
                  <a:pt x="1361898" y="201306"/>
                  <a:pt x="1380615" y="153621"/>
                  <a:pt x="1443798" y="170087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8" name="RPO2-504">
            <a:extLst>
              <a:ext uri="{FF2B5EF4-FFF2-40B4-BE49-F238E27FC236}">
                <a16:creationId xmlns:a16="http://schemas.microsoft.com/office/drawing/2014/main" id="{7F1C7E72-3AD1-4232-A634-5E5864A2FAFE}"/>
              </a:ext>
            </a:extLst>
          </p:cNvPr>
          <p:cNvSpPr/>
          <p:nvPr/>
        </p:nvSpPr>
        <p:spPr>
          <a:xfrm>
            <a:off x="3201716" y="1471530"/>
            <a:ext cx="1239133" cy="570983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63304 w 528281"/>
              <a:gd name="connsiteY0" fmla="*/ 411583 h 411583"/>
              <a:gd name="connsiteX1" fmla="*/ 56484 w 528281"/>
              <a:gd name="connsiteY1" fmla="*/ 304309 h 411583"/>
              <a:gd name="connsiteX2" fmla="*/ 390132 w 528281"/>
              <a:gd name="connsiteY2" fmla="*/ 17384 h 411583"/>
              <a:gd name="connsiteX3" fmla="*/ 528281 w 528281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8972 w 467895"/>
              <a:gd name="connsiteY1" fmla="*/ 111775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0 w 464977"/>
              <a:gd name="connsiteY0" fmla="*/ 411583 h 411583"/>
              <a:gd name="connsiteX1" fmla="*/ 136054 w 464977"/>
              <a:gd name="connsiteY1" fmla="*/ 111775 h 411583"/>
              <a:gd name="connsiteX2" fmla="*/ 326828 w 464977"/>
              <a:gd name="connsiteY2" fmla="*/ 17384 h 411583"/>
              <a:gd name="connsiteX3" fmla="*/ 464977 w 464977"/>
              <a:gd name="connsiteY3" fmla="*/ 4560 h 411583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37633 h 437633"/>
              <a:gd name="connsiteX1" fmla="*/ 136054 w 464977"/>
              <a:gd name="connsiteY1" fmla="*/ 137825 h 437633"/>
              <a:gd name="connsiteX2" fmla="*/ 336551 w 464977"/>
              <a:gd name="connsiteY2" fmla="*/ 4342 h 437633"/>
              <a:gd name="connsiteX3" fmla="*/ 464977 w 464977"/>
              <a:gd name="connsiteY3" fmla="*/ 30610 h 437633"/>
              <a:gd name="connsiteX0" fmla="*/ 0 w 446076"/>
              <a:gd name="connsiteY0" fmla="*/ 437633 h 437633"/>
              <a:gd name="connsiteX1" fmla="*/ 136054 w 446076"/>
              <a:gd name="connsiteY1" fmla="*/ 137825 h 437633"/>
              <a:gd name="connsiteX2" fmla="*/ 336551 w 446076"/>
              <a:gd name="connsiteY2" fmla="*/ 4342 h 437633"/>
              <a:gd name="connsiteX3" fmla="*/ 446076 w 446076"/>
              <a:gd name="connsiteY3" fmla="*/ 94408 h 437633"/>
              <a:gd name="connsiteX0" fmla="*/ 0 w 450916"/>
              <a:gd name="connsiteY0" fmla="*/ 437633 h 437633"/>
              <a:gd name="connsiteX1" fmla="*/ 136054 w 450916"/>
              <a:gd name="connsiteY1" fmla="*/ 137825 h 437633"/>
              <a:gd name="connsiteX2" fmla="*/ 336551 w 450916"/>
              <a:gd name="connsiteY2" fmla="*/ 4342 h 437633"/>
              <a:gd name="connsiteX3" fmla="*/ 446076 w 450916"/>
              <a:gd name="connsiteY3" fmla="*/ 94408 h 437633"/>
              <a:gd name="connsiteX0" fmla="*/ 0 w 453446"/>
              <a:gd name="connsiteY0" fmla="*/ 437633 h 437633"/>
              <a:gd name="connsiteX1" fmla="*/ 136054 w 453446"/>
              <a:gd name="connsiteY1" fmla="*/ 137825 h 437633"/>
              <a:gd name="connsiteX2" fmla="*/ 336551 w 453446"/>
              <a:gd name="connsiteY2" fmla="*/ 4342 h 437633"/>
              <a:gd name="connsiteX3" fmla="*/ 446076 w 453446"/>
              <a:gd name="connsiteY3" fmla="*/ 94408 h 437633"/>
              <a:gd name="connsiteX0" fmla="*/ 0 w 467734"/>
              <a:gd name="connsiteY0" fmla="*/ 437633 h 437633"/>
              <a:gd name="connsiteX1" fmla="*/ 136054 w 467734"/>
              <a:gd name="connsiteY1" fmla="*/ 137825 h 437633"/>
              <a:gd name="connsiteX2" fmla="*/ 336551 w 467734"/>
              <a:gd name="connsiteY2" fmla="*/ 4342 h 437633"/>
              <a:gd name="connsiteX3" fmla="*/ 446076 w 467734"/>
              <a:gd name="connsiteY3" fmla="*/ 94408 h 437633"/>
              <a:gd name="connsiteX0" fmla="*/ 0 w 467734"/>
              <a:gd name="connsiteY0" fmla="*/ 425727 h 425727"/>
              <a:gd name="connsiteX1" fmla="*/ 136054 w 467734"/>
              <a:gd name="connsiteY1" fmla="*/ 125919 h 425727"/>
              <a:gd name="connsiteX2" fmla="*/ 331788 w 467734"/>
              <a:gd name="connsiteY2" fmla="*/ 4342 h 425727"/>
              <a:gd name="connsiteX3" fmla="*/ 446076 w 467734"/>
              <a:gd name="connsiteY3" fmla="*/ 82502 h 425727"/>
              <a:gd name="connsiteX0" fmla="*/ 0 w 467734"/>
              <a:gd name="connsiteY0" fmla="*/ 447654 h 447654"/>
              <a:gd name="connsiteX1" fmla="*/ 136054 w 467734"/>
              <a:gd name="connsiteY1" fmla="*/ 147846 h 447654"/>
              <a:gd name="connsiteX2" fmla="*/ 335459 w 467734"/>
              <a:gd name="connsiteY2" fmla="*/ 4342 h 447654"/>
              <a:gd name="connsiteX3" fmla="*/ 446076 w 467734"/>
              <a:gd name="connsiteY3" fmla="*/ 104429 h 447654"/>
              <a:gd name="connsiteX0" fmla="*/ 0 w 446076"/>
              <a:gd name="connsiteY0" fmla="*/ 447654 h 447654"/>
              <a:gd name="connsiteX1" fmla="*/ 136054 w 446076"/>
              <a:gd name="connsiteY1" fmla="*/ 147846 h 447654"/>
              <a:gd name="connsiteX2" fmla="*/ 335459 w 446076"/>
              <a:gd name="connsiteY2" fmla="*/ 4342 h 447654"/>
              <a:gd name="connsiteX3" fmla="*/ 446076 w 446076"/>
              <a:gd name="connsiteY3" fmla="*/ 104429 h 447654"/>
              <a:gd name="connsiteX0" fmla="*/ 0 w 436700"/>
              <a:gd name="connsiteY0" fmla="*/ 447654 h 447654"/>
              <a:gd name="connsiteX1" fmla="*/ 136054 w 436700"/>
              <a:gd name="connsiteY1" fmla="*/ 147846 h 447654"/>
              <a:gd name="connsiteX2" fmla="*/ 335459 w 436700"/>
              <a:gd name="connsiteY2" fmla="*/ 4342 h 447654"/>
              <a:gd name="connsiteX3" fmla="*/ 436700 w 436700"/>
              <a:gd name="connsiteY3" fmla="*/ 112887 h 447654"/>
              <a:gd name="connsiteX0" fmla="*/ 0 w 423033"/>
              <a:gd name="connsiteY0" fmla="*/ 458022 h 458022"/>
              <a:gd name="connsiteX1" fmla="*/ 122387 w 423033"/>
              <a:gd name="connsiteY1" fmla="*/ 147846 h 458022"/>
              <a:gd name="connsiteX2" fmla="*/ 321792 w 423033"/>
              <a:gd name="connsiteY2" fmla="*/ 4342 h 458022"/>
              <a:gd name="connsiteX3" fmla="*/ 423033 w 423033"/>
              <a:gd name="connsiteY3" fmla="*/ 112887 h 458022"/>
              <a:gd name="connsiteX0" fmla="*/ 23779 w 446812"/>
              <a:gd name="connsiteY0" fmla="*/ 458022 h 458022"/>
              <a:gd name="connsiteX1" fmla="*/ 146166 w 446812"/>
              <a:gd name="connsiteY1" fmla="*/ 147846 h 458022"/>
              <a:gd name="connsiteX2" fmla="*/ 345571 w 446812"/>
              <a:gd name="connsiteY2" fmla="*/ 4342 h 458022"/>
              <a:gd name="connsiteX3" fmla="*/ 446812 w 446812"/>
              <a:gd name="connsiteY3" fmla="*/ 112887 h 458022"/>
              <a:gd name="connsiteX0" fmla="*/ 23779 w 698977"/>
              <a:gd name="connsiteY0" fmla="*/ 447430 h 447430"/>
              <a:gd name="connsiteX1" fmla="*/ 398331 w 698977"/>
              <a:gd name="connsiteY1" fmla="*/ 147846 h 447430"/>
              <a:gd name="connsiteX2" fmla="*/ 597736 w 698977"/>
              <a:gd name="connsiteY2" fmla="*/ 4342 h 447430"/>
              <a:gd name="connsiteX3" fmla="*/ 698977 w 698977"/>
              <a:gd name="connsiteY3" fmla="*/ 112887 h 447430"/>
              <a:gd name="connsiteX0" fmla="*/ 0 w 675198"/>
              <a:gd name="connsiteY0" fmla="*/ 447430 h 447430"/>
              <a:gd name="connsiteX1" fmla="*/ 374552 w 675198"/>
              <a:gd name="connsiteY1" fmla="*/ 147846 h 447430"/>
              <a:gd name="connsiteX2" fmla="*/ 573957 w 675198"/>
              <a:gd name="connsiteY2" fmla="*/ 4342 h 447430"/>
              <a:gd name="connsiteX3" fmla="*/ 675198 w 675198"/>
              <a:gd name="connsiteY3" fmla="*/ 112887 h 447430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155237 w 739914"/>
              <a:gd name="connsiteY1" fmla="*/ 371450 h 465413"/>
              <a:gd name="connsiteX2" fmla="*/ 439268 w 739914"/>
              <a:gd name="connsiteY2" fmla="*/ 147846 h 465413"/>
              <a:gd name="connsiteX3" fmla="*/ 638673 w 739914"/>
              <a:gd name="connsiteY3" fmla="*/ 4342 h 465413"/>
              <a:gd name="connsiteX4" fmla="*/ 739914 w 739914"/>
              <a:gd name="connsiteY4" fmla="*/ 112887 h 465413"/>
              <a:gd name="connsiteX0" fmla="*/ 11835 w 751749"/>
              <a:gd name="connsiteY0" fmla="*/ 465413 h 490557"/>
              <a:gd name="connsiteX1" fmla="*/ 73211 w 751749"/>
              <a:gd name="connsiteY1" fmla="*/ 437629 h 490557"/>
              <a:gd name="connsiteX2" fmla="*/ 451103 w 751749"/>
              <a:gd name="connsiteY2" fmla="*/ 147846 h 490557"/>
              <a:gd name="connsiteX3" fmla="*/ 650508 w 751749"/>
              <a:gd name="connsiteY3" fmla="*/ 4342 h 490557"/>
              <a:gd name="connsiteX4" fmla="*/ 751749 w 751749"/>
              <a:gd name="connsiteY4" fmla="*/ 112887 h 490557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23439 h 442824"/>
              <a:gd name="connsiteX1" fmla="*/ 61376 w 739914"/>
              <a:gd name="connsiteY1" fmla="*/ 395655 h 442824"/>
              <a:gd name="connsiteX2" fmla="*/ 202631 w 739914"/>
              <a:gd name="connsiteY2" fmla="*/ 140425 h 442824"/>
              <a:gd name="connsiteX3" fmla="*/ 495575 w 739914"/>
              <a:gd name="connsiteY3" fmla="*/ 69499 h 442824"/>
              <a:gd name="connsiteX4" fmla="*/ 739914 w 739914"/>
              <a:gd name="connsiteY4" fmla="*/ 70913 h 442824"/>
              <a:gd name="connsiteX0" fmla="*/ 0 w 1205845"/>
              <a:gd name="connsiteY0" fmla="*/ 358282 h 535609"/>
              <a:gd name="connsiteX1" fmla="*/ 61376 w 1205845"/>
              <a:gd name="connsiteY1" fmla="*/ 330498 h 535609"/>
              <a:gd name="connsiteX2" fmla="*/ 202631 w 1205845"/>
              <a:gd name="connsiteY2" fmla="*/ 75268 h 535609"/>
              <a:gd name="connsiteX3" fmla="*/ 495575 w 1205845"/>
              <a:gd name="connsiteY3" fmla="*/ 4342 h 535609"/>
              <a:gd name="connsiteX4" fmla="*/ 1205845 w 1205845"/>
              <a:gd name="connsiteY4" fmla="*/ 535609 h 535609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060112 w 1205845"/>
              <a:gd name="connsiteY4" fmla="*/ 390946 h 531267"/>
              <a:gd name="connsiteX5" fmla="*/ 1205845 w 1205845"/>
              <a:gd name="connsiteY5" fmla="*/ 531267 h 531267"/>
              <a:gd name="connsiteX0" fmla="*/ 0 w 1222469"/>
              <a:gd name="connsiteY0" fmla="*/ 353940 h 531267"/>
              <a:gd name="connsiteX1" fmla="*/ 61376 w 1222469"/>
              <a:gd name="connsiteY1" fmla="*/ 326156 h 531267"/>
              <a:gd name="connsiteX2" fmla="*/ 202631 w 1222469"/>
              <a:gd name="connsiteY2" fmla="*/ 70926 h 531267"/>
              <a:gd name="connsiteX3" fmla="*/ 495575 w 1222469"/>
              <a:gd name="connsiteY3" fmla="*/ 0 h 531267"/>
              <a:gd name="connsiteX4" fmla="*/ 1104091 w 1222469"/>
              <a:gd name="connsiteY4" fmla="*/ 279771 h 531267"/>
              <a:gd name="connsiteX5" fmla="*/ 1205845 w 1222469"/>
              <a:gd name="connsiteY5" fmla="*/ 531267 h 531267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104091 w 1205845"/>
              <a:gd name="connsiteY4" fmla="*/ 279771 h 531267"/>
              <a:gd name="connsiteX5" fmla="*/ 1205845 w 1205845"/>
              <a:gd name="connsiteY5" fmla="*/ 531267 h 531267"/>
              <a:gd name="connsiteX0" fmla="*/ 0 w 1205845"/>
              <a:gd name="connsiteY0" fmla="*/ 353940 h 533677"/>
              <a:gd name="connsiteX1" fmla="*/ 61376 w 1205845"/>
              <a:gd name="connsiteY1" fmla="*/ 326156 h 533677"/>
              <a:gd name="connsiteX2" fmla="*/ 202631 w 1205845"/>
              <a:gd name="connsiteY2" fmla="*/ 70926 h 533677"/>
              <a:gd name="connsiteX3" fmla="*/ 495575 w 1205845"/>
              <a:gd name="connsiteY3" fmla="*/ 0 h 533677"/>
              <a:gd name="connsiteX4" fmla="*/ 1104091 w 1205845"/>
              <a:gd name="connsiteY4" fmla="*/ 279771 h 533677"/>
              <a:gd name="connsiteX5" fmla="*/ 1205845 w 1205845"/>
              <a:gd name="connsiteY5" fmla="*/ 531267 h 533677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04091 w 1210583"/>
              <a:gd name="connsiteY4" fmla="*/ 279771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39133"/>
              <a:gd name="connsiteY0" fmla="*/ 353940 h 559077"/>
              <a:gd name="connsiteX1" fmla="*/ 61376 w 1239133"/>
              <a:gd name="connsiteY1" fmla="*/ 326156 h 559077"/>
              <a:gd name="connsiteX2" fmla="*/ 202631 w 1239133"/>
              <a:gd name="connsiteY2" fmla="*/ 70926 h 559077"/>
              <a:gd name="connsiteX3" fmla="*/ 495575 w 1239133"/>
              <a:gd name="connsiteY3" fmla="*/ 0 h 559077"/>
              <a:gd name="connsiteX4" fmla="*/ 1148070 w 1239133"/>
              <a:gd name="connsiteY4" fmla="*/ 314994 h 559077"/>
              <a:gd name="connsiteX5" fmla="*/ 1239133 w 1239133"/>
              <a:gd name="connsiteY5" fmla="*/ 556667 h 559077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9133" h="570983">
                <a:moveTo>
                  <a:pt x="0" y="365846"/>
                </a:moveTo>
                <a:cubicBezTo>
                  <a:pt x="25873" y="350186"/>
                  <a:pt x="27604" y="385231"/>
                  <a:pt x="61376" y="338062"/>
                </a:cubicBezTo>
                <a:cubicBezTo>
                  <a:pt x="95148" y="290893"/>
                  <a:pt x="99634" y="185143"/>
                  <a:pt x="202631" y="82832"/>
                </a:cubicBezTo>
                <a:cubicBezTo>
                  <a:pt x="295827" y="102143"/>
                  <a:pt x="417216" y="54077"/>
                  <a:pt x="507481" y="0"/>
                </a:cubicBezTo>
                <a:cubicBezTo>
                  <a:pt x="681127" y="56934"/>
                  <a:pt x="1029692" y="238356"/>
                  <a:pt x="1148070" y="326900"/>
                </a:cubicBezTo>
                <a:cubicBezTo>
                  <a:pt x="1149717" y="390738"/>
                  <a:pt x="1213008" y="570983"/>
                  <a:pt x="1239133" y="568573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9" name="RPO2-651">
            <a:extLst>
              <a:ext uri="{FF2B5EF4-FFF2-40B4-BE49-F238E27FC236}">
                <a16:creationId xmlns:a16="http://schemas.microsoft.com/office/drawing/2014/main" id="{280C7774-9DCA-4D1D-954D-F83ED2366DE9}"/>
              </a:ext>
            </a:extLst>
          </p:cNvPr>
          <p:cNvSpPr/>
          <p:nvPr/>
        </p:nvSpPr>
        <p:spPr>
          <a:xfrm>
            <a:off x="9238925" y="1387358"/>
            <a:ext cx="1099132" cy="299468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69168 w 637456"/>
              <a:gd name="connsiteY0" fmla="*/ 0 h 532705"/>
              <a:gd name="connsiteX1" fmla="*/ 24718 w 637456"/>
              <a:gd name="connsiteY1" fmla="*/ 185096 h 532705"/>
              <a:gd name="connsiteX2" fmla="*/ 217475 w 637456"/>
              <a:gd name="connsiteY2" fmla="*/ 114334 h 532705"/>
              <a:gd name="connsiteX3" fmla="*/ 433908 w 637456"/>
              <a:gd name="connsiteY3" fmla="*/ 257472 h 532705"/>
              <a:gd name="connsiteX4" fmla="*/ 637456 w 637456"/>
              <a:gd name="connsiteY4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914363"/>
              <a:gd name="connsiteY0" fmla="*/ 37471 h 461283"/>
              <a:gd name="connsiteX1" fmla="*/ 494382 w 914363"/>
              <a:gd name="connsiteY1" fmla="*/ 42912 h 461283"/>
              <a:gd name="connsiteX2" fmla="*/ 710815 w 914363"/>
              <a:gd name="connsiteY2" fmla="*/ 186050 h 461283"/>
              <a:gd name="connsiteX3" fmla="*/ 914363 w 914363"/>
              <a:gd name="connsiteY3" fmla="*/ 461283 h 461283"/>
              <a:gd name="connsiteX0" fmla="*/ 0 w 835201"/>
              <a:gd name="connsiteY0" fmla="*/ 37471 h 940039"/>
              <a:gd name="connsiteX1" fmla="*/ 494382 w 835201"/>
              <a:gd name="connsiteY1" fmla="*/ 42912 h 940039"/>
              <a:gd name="connsiteX2" fmla="*/ 710815 w 835201"/>
              <a:gd name="connsiteY2" fmla="*/ 186050 h 940039"/>
              <a:gd name="connsiteX3" fmla="*/ 142243 w 835201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562580"/>
              <a:gd name="connsiteY0" fmla="*/ 37471 h 940039"/>
              <a:gd name="connsiteX1" fmla="*/ 494382 w 562580"/>
              <a:gd name="connsiteY1" fmla="*/ 42912 h 940039"/>
              <a:gd name="connsiteX2" fmla="*/ 166625 w 562580"/>
              <a:gd name="connsiteY2" fmla="*/ 568886 h 940039"/>
              <a:gd name="connsiteX3" fmla="*/ 142243 w 562580"/>
              <a:gd name="connsiteY3" fmla="*/ 940039 h 940039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166625"/>
              <a:gd name="connsiteY0" fmla="*/ 0 h 902568"/>
              <a:gd name="connsiteX1" fmla="*/ 82872 w 166625"/>
              <a:gd name="connsiteY1" fmla="*/ 267974 h 902568"/>
              <a:gd name="connsiteX2" fmla="*/ 166625 w 166625"/>
              <a:gd name="connsiteY2" fmla="*/ 531415 h 902568"/>
              <a:gd name="connsiteX3" fmla="*/ 142243 w 166625"/>
              <a:gd name="connsiteY3" fmla="*/ 902568 h 902568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0 w 548890"/>
              <a:gd name="connsiteY0" fmla="*/ 632758 h 750059"/>
              <a:gd name="connsiteX1" fmla="*/ 465137 w 548890"/>
              <a:gd name="connsiteY1" fmla="*/ 115465 h 750059"/>
              <a:gd name="connsiteX2" fmla="*/ 548890 w 548890"/>
              <a:gd name="connsiteY2" fmla="*/ 378906 h 750059"/>
              <a:gd name="connsiteX3" fmla="*/ 524508 w 548890"/>
              <a:gd name="connsiteY3" fmla="*/ 750059 h 750059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56886 w 605776"/>
              <a:gd name="connsiteY0" fmla="*/ 517293 h 634594"/>
              <a:gd name="connsiteX1" fmla="*/ 77523 w 605776"/>
              <a:gd name="connsiteY1" fmla="*/ 315210 h 634594"/>
              <a:gd name="connsiteX2" fmla="*/ 522023 w 605776"/>
              <a:gd name="connsiteY2" fmla="*/ 0 h 634594"/>
              <a:gd name="connsiteX3" fmla="*/ 605776 w 605776"/>
              <a:gd name="connsiteY3" fmla="*/ 263441 h 634594"/>
              <a:gd name="connsiteX4" fmla="*/ 581394 w 605776"/>
              <a:gd name="connsiteY4" fmla="*/ 634594 h 634594"/>
              <a:gd name="connsiteX0" fmla="*/ 0 w 742565"/>
              <a:gd name="connsiteY0" fmla="*/ 450941 h 634594"/>
              <a:gd name="connsiteX1" fmla="*/ 214312 w 742565"/>
              <a:gd name="connsiteY1" fmla="*/ 315210 h 634594"/>
              <a:gd name="connsiteX2" fmla="*/ 658812 w 742565"/>
              <a:gd name="connsiteY2" fmla="*/ 0 h 634594"/>
              <a:gd name="connsiteX3" fmla="*/ 742565 w 742565"/>
              <a:gd name="connsiteY3" fmla="*/ 263441 h 634594"/>
              <a:gd name="connsiteX4" fmla="*/ 718183 w 742565"/>
              <a:gd name="connsiteY4" fmla="*/ 634594 h 634594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4" fmla="*/ 718183 w 742565"/>
              <a:gd name="connsiteY4" fmla="*/ 634594 h 671008"/>
              <a:gd name="connsiteX0" fmla="*/ 0 w 742565"/>
              <a:gd name="connsiteY0" fmla="*/ 450941 h 671008"/>
              <a:gd name="connsiteX1" fmla="*/ 384968 w 742565"/>
              <a:gd name="connsiteY1" fmla="*/ 595851 h 671008"/>
              <a:gd name="connsiteX2" fmla="*/ 658812 w 742565"/>
              <a:gd name="connsiteY2" fmla="*/ 0 h 671008"/>
              <a:gd name="connsiteX3" fmla="*/ 742565 w 742565"/>
              <a:gd name="connsiteY3" fmla="*/ 263441 h 671008"/>
              <a:gd name="connsiteX0" fmla="*/ 0 w 1285465"/>
              <a:gd name="connsiteY0" fmla="*/ 450941 h 671008"/>
              <a:gd name="connsiteX1" fmla="*/ 384968 w 1285465"/>
              <a:gd name="connsiteY1" fmla="*/ 595851 h 671008"/>
              <a:gd name="connsiteX2" fmla="*/ 658812 w 1285465"/>
              <a:gd name="connsiteY2" fmla="*/ 0 h 671008"/>
              <a:gd name="connsiteX3" fmla="*/ 1285465 w 1285465"/>
              <a:gd name="connsiteY3" fmla="*/ 123171 h 671008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85465"/>
              <a:gd name="connsiteY0" fmla="*/ 402311 h 592902"/>
              <a:gd name="connsiteX1" fmla="*/ 384968 w 1285465"/>
              <a:gd name="connsiteY1" fmla="*/ 547221 h 592902"/>
              <a:gd name="connsiteX2" fmla="*/ 868908 w 1285465"/>
              <a:gd name="connsiteY2" fmla="*/ 493849 h 592902"/>
              <a:gd name="connsiteX3" fmla="*/ 1285465 w 1285465"/>
              <a:gd name="connsiteY3" fmla="*/ 74541 h 592902"/>
              <a:gd name="connsiteX0" fmla="*/ 0 w 1244066"/>
              <a:gd name="connsiteY0" fmla="*/ 357961 h 592902"/>
              <a:gd name="connsiteX1" fmla="*/ 343569 w 1244066"/>
              <a:gd name="connsiteY1" fmla="*/ 547221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92902"/>
              <a:gd name="connsiteX1" fmla="*/ 372590 w 1244066"/>
              <a:gd name="connsiteY1" fmla="*/ 473155 h 592902"/>
              <a:gd name="connsiteX2" fmla="*/ 827509 w 1244066"/>
              <a:gd name="connsiteY2" fmla="*/ 493849 h 592902"/>
              <a:gd name="connsiteX3" fmla="*/ 1244066 w 1244066"/>
              <a:gd name="connsiteY3" fmla="*/ 74541 h 592902"/>
              <a:gd name="connsiteX0" fmla="*/ 0 w 1244066"/>
              <a:gd name="connsiteY0" fmla="*/ 357961 h 569412"/>
              <a:gd name="connsiteX1" fmla="*/ 372590 w 1244066"/>
              <a:gd name="connsiteY1" fmla="*/ 473155 h 569412"/>
              <a:gd name="connsiteX2" fmla="*/ 816818 w 1244066"/>
              <a:gd name="connsiteY2" fmla="*/ 470359 h 569412"/>
              <a:gd name="connsiteX3" fmla="*/ 1244066 w 1244066"/>
              <a:gd name="connsiteY3" fmla="*/ 74541 h 569412"/>
              <a:gd name="connsiteX0" fmla="*/ 0 w 1244066"/>
              <a:gd name="connsiteY0" fmla="*/ 357961 h 491888"/>
              <a:gd name="connsiteX1" fmla="*/ 372590 w 1244066"/>
              <a:gd name="connsiteY1" fmla="*/ 473155 h 491888"/>
              <a:gd name="connsiteX2" fmla="*/ 816818 w 1244066"/>
              <a:gd name="connsiteY2" fmla="*/ 470359 h 491888"/>
              <a:gd name="connsiteX3" fmla="*/ 1244066 w 1244066"/>
              <a:gd name="connsiteY3" fmla="*/ 74541 h 491888"/>
              <a:gd name="connsiteX0" fmla="*/ 0 w 1244066"/>
              <a:gd name="connsiteY0" fmla="*/ 283420 h 431889"/>
              <a:gd name="connsiteX1" fmla="*/ 372590 w 1244066"/>
              <a:gd name="connsiteY1" fmla="*/ 398614 h 431889"/>
              <a:gd name="connsiteX2" fmla="*/ 816818 w 1244066"/>
              <a:gd name="connsiteY2" fmla="*/ 395818 h 431889"/>
              <a:gd name="connsiteX3" fmla="*/ 978570 w 1244066"/>
              <a:gd name="connsiteY3" fmla="*/ 182190 h 431889"/>
              <a:gd name="connsiteX4" fmla="*/ 1244066 w 1244066"/>
              <a:gd name="connsiteY4" fmla="*/ 0 h 431889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4066"/>
              <a:gd name="connsiteY0" fmla="*/ 283420 h 429565"/>
              <a:gd name="connsiteX1" fmla="*/ 372590 w 1244066"/>
              <a:gd name="connsiteY1" fmla="*/ 398614 h 429565"/>
              <a:gd name="connsiteX2" fmla="*/ 816818 w 1244066"/>
              <a:gd name="connsiteY2" fmla="*/ 395818 h 429565"/>
              <a:gd name="connsiteX3" fmla="*/ 1045319 w 1244066"/>
              <a:gd name="connsiteY3" fmla="*/ 196131 h 429565"/>
              <a:gd name="connsiteX4" fmla="*/ 1244066 w 1244066"/>
              <a:gd name="connsiteY4" fmla="*/ 0 h 429565"/>
              <a:gd name="connsiteX0" fmla="*/ 0 w 1241858"/>
              <a:gd name="connsiteY0" fmla="*/ 330251 h 476396"/>
              <a:gd name="connsiteX1" fmla="*/ 372590 w 1241858"/>
              <a:gd name="connsiteY1" fmla="*/ 445445 h 476396"/>
              <a:gd name="connsiteX2" fmla="*/ 816818 w 1241858"/>
              <a:gd name="connsiteY2" fmla="*/ 442649 h 476396"/>
              <a:gd name="connsiteX3" fmla="*/ 1045319 w 1241858"/>
              <a:gd name="connsiteY3" fmla="*/ 242962 h 476396"/>
              <a:gd name="connsiteX4" fmla="*/ 1241858 w 1241858"/>
              <a:gd name="connsiteY4" fmla="*/ 0 h 476396"/>
              <a:gd name="connsiteX0" fmla="*/ 0 w 1234888"/>
              <a:gd name="connsiteY0" fmla="*/ 307455 h 453600"/>
              <a:gd name="connsiteX1" fmla="*/ 372590 w 1234888"/>
              <a:gd name="connsiteY1" fmla="*/ 422649 h 453600"/>
              <a:gd name="connsiteX2" fmla="*/ 816818 w 1234888"/>
              <a:gd name="connsiteY2" fmla="*/ 419853 h 453600"/>
              <a:gd name="connsiteX3" fmla="*/ 1045319 w 1234888"/>
              <a:gd name="connsiteY3" fmla="*/ 220166 h 453600"/>
              <a:gd name="connsiteX4" fmla="*/ 1234888 w 1234888"/>
              <a:gd name="connsiteY4" fmla="*/ 0 h 45360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58160"/>
              <a:gd name="connsiteX1" fmla="*/ 372590 w 1234888"/>
              <a:gd name="connsiteY1" fmla="*/ 427209 h 458160"/>
              <a:gd name="connsiteX2" fmla="*/ 816818 w 1234888"/>
              <a:gd name="connsiteY2" fmla="*/ 424413 h 458160"/>
              <a:gd name="connsiteX3" fmla="*/ 1045319 w 1234888"/>
              <a:gd name="connsiteY3" fmla="*/ 224726 h 458160"/>
              <a:gd name="connsiteX4" fmla="*/ 1234888 w 1234888"/>
              <a:gd name="connsiteY4" fmla="*/ 4560 h 458160"/>
              <a:gd name="connsiteX0" fmla="*/ 0 w 1234888"/>
              <a:gd name="connsiteY0" fmla="*/ 312015 h 427209"/>
              <a:gd name="connsiteX1" fmla="*/ 372590 w 1234888"/>
              <a:gd name="connsiteY1" fmla="*/ 427209 h 427209"/>
              <a:gd name="connsiteX2" fmla="*/ 816818 w 1234888"/>
              <a:gd name="connsiteY2" fmla="*/ 424413 h 427209"/>
              <a:gd name="connsiteX3" fmla="*/ 1045319 w 1234888"/>
              <a:gd name="connsiteY3" fmla="*/ 224726 h 427209"/>
              <a:gd name="connsiteX4" fmla="*/ 1234888 w 1234888"/>
              <a:gd name="connsiteY4" fmla="*/ 4560 h 427209"/>
              <a:gd name="connsiteX0" fmla="*/ 0 w 862298"/>
              <a:gd name="connsiteY0" fmla="*/ 427209 h 427209"/>
              <a:gd name="connsiteX1" fmla="*/ 444228 w 862298"/>
              <a:gd name="connsiteY1" fmla="*/ 424413 h 427209"/>
              <a:gd name="connsiteX2" fmla="*/ 672729 w 862298"/>
              <a:gd name="connsiteY2" fmla="*/ 224726 h 427209"/>
              <a:gd name="connsiteX3" fmla="*/ 862298 w 862298"/>
              <a:gd name="connsiteY3" fmla="*/ 4560 h 427209"/>
              <a:gd name="connsiteX0" fmla="*/ 0 w 582898"/>
              <a:gd name="connsiteY0" fmla="*/ 600768 h 600768"/>
              <a:gd name="connsiteX1" fmla="*/ 164828 w 582898"/>
              <a:gd name="connsiteY1" fmla="*/ 424413 h 600768"/>
              <a:gd name="connsiteX2" fmla="*/ 393329 w 582898"/>
              <a:gd name="connsiteY2" fmla="*/ 224726 h 600768"/>
              <a:gd name="connsiteX3" fmla="*/ 582898 w 582898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396247 w 585816"/>
              <a:gd name="connsiteY2" fmla="*/ 224726 h 600768"/>
              <a:gd name="connsiteX3" fmla="*/ 585816 w 585816"/>
              <a:gd name="connsiteY3" fmla="*/ 4560 h 600768"/>
              <a:gd name="connsiteX0" fmla="*/ 2918 w 585816"/>
              <a:gd name="connsiteY0" fmla="*/ 649366 h 649366"/>
              <a:gd name="connsiteX1" fmla="*/ 167746 w 585816"/>
              <a:gd name="connsiteY1" fmla="*/ 473011 h 649366"/>
              <a:gd name="connsiteX2" fmla="*/ 465725 w 585816"/>
              <a:gd name="connsiteY2" fmla="*/ 69975 h 649366"/>
              <a:gd name="connsiteX3" fmla="*/ 585816 w 585816"/>
              <a:gd name="connsiteY3" fmla="*/ 53158 h 649366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5725 w 585816"/>
              <a:gd name="connsiteY2" fmla="*/ 21377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167746 w 585816"/>
              <a:gd name="connsiteY1" fmla="*/ 424413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19003 w 601901"/>
              <a:gd name="connsiteY0" fmla="*/ 600768 h 600768"/>
              <a:gd name="connsiteX1" fmla="*/ 112146 w 601901"/>
              <a:gd name="connsiteY1" fmla="*/ 307459 h 600768"/>
              <a:gd name="connsiteX2" fmla="*/ 476899 w 601901"/>
              <a:gd name="connsiteY2" fmla="*/ 10240 h 600768"/>
              <a:gd name="connsiteX3" fmla="*/ 601901 w 601901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60814 w 585816"/>
              <a:gd name="connsiteY2" fmla="*/ 10240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85816"/>
              <a:gd name="connsiteY0" fmla="*/ 600768 h 600768"/>
              <a:gd name="connsiteX1" fmla="*/ 96061 w 585816"/>
              <a:gd name="connsiteY1" fmla="*/ 307459 h 600768"/>
              <a:gd name="connsiteX2" fmla="*/ 429709 w 585816"/>
              <a:gd name="connsiteY2" fmla="*/ 20534 h 600768"/>
              <a:gd name="connsiteX3" fmla="*/ 585816 w 585816"/>
              <a:gd name="connsiteY3" fmla="*/ 4560 h 600768"/>
              <a:gd name="connsiteX0" fmla="*/ 2918 w 567858"/>
              <a:gd name="connsiteY0" fmla="*/ 597618 h 597618"/>
              <a:gd name="connsiteX1" fmla="*/ 96061 w 567858"/>
              <a:gd name="connsiteY1" fmla="*/ 304309 h 597618"/>
              <a:gd name="connsiteX2" fmla="*/ 429709 w 567858"/>
              <a:gd name="connsiteY2" fmla="*/ 17384 h 597618"/>
              <a:gd name="connsiteX3" fmla="*/ 567858 w 567858"/>
              <a:gd name="connsiteY3" fmla="*/ 4560 h 597618"/>
              <a:gd name="connsiteX0" fmla="*/ 63304 w 528281"/>
              <a:gd name="connsiteY0" fmla="*/ 411583 h 411583"/>
              <a:gd name="connsiteX1" fmla="*/ 56484 w 528281"/>
              <a:gd name="connsiteY1" fmla="*/ 304309 h 411583"/>
              <a:gd name="connsiteX2" fmla="*/ 390132 w 528281"/>
              <a:gd name="connsiteY2" fmla="*/ 17384 h 411583"/>
              <a:gd name="connsiteX3" fmla="*/ 528281 w 528281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3590 w 467895"/>
              <a:gd name="connsiteY1" fmla="*/ 146750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2918 w 467895"/>
              <a:gd name="connsiteY0" fmla="*/ 411583 h 411583"/>
              <a:gd name="connsiteX1" fmla="*/ 138972 w 467895"/>
              <a:gd name="connsiteY1" fmla="*/ 111775 h 411583"/>
              <a:gd name="connsiteX2" fmla="*/ 329746 w 467895"/>
              <a:gd name="connsiteY2" fmla="*/ 17384 h 411583"/>
              <a:gd name="connsiteX3" fmla="*/ 467895 w 467895"/>
              <a:gd name="connsiteY3" fmla="*/ 4560 h 411583"/>
              <a:gd name="connsiteX0" fmla="*/ 0 w 464977"/>
              <a:gd name="connsiteY0" fmla="*/ 411583 h 411583"/>
              <a:gd name="connsiteX1" fmla="*/ 136054 w 464977"/>
              <a:gd name="connsiteY1" fmla="*/ 111775 h 411583"/>
              <a:gd name="connsiteX2" fmla="*/ 326828 w 464977"/>
              <a:gd name="connsiteY2" fmla="*/ 17384 h 411583"/>
              <a:gd name="connsiteX3" fmla="*/ 464977 w 464977"/>
              <a:gd name="connsiteY3" fmla="*/ 4560 h 411583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20468 h 420468"/>
              <a:gd name="connsiteX1" fmla="*/ 136054 w 464977"/>
              <a:gd name="connsiteY1" fmla="*/ 120660 h 420468"/>
              <a:gd name="connsiteX2" fmla="*/ 337643 w 464977"/>
              <a:gd name="connsiteY2" fmla="*/ 4342 h 420468"/>
              <a:gd name="connsiteX3" fmla="*/ 464977 w 464977"/>
              <a:gd name="connsiteY3" fmla="*/ 13445 h 420468"/>
              <a:gd name="connsiteX0" fmla="*/ 0 w 464977"/>
              <a:gd name="connsiteY0" fmla="*/ 437633 h 437633"/>
              <a:gd name="connsiteX1" fmla="*/ 136054 w 464977"/>
              <a:gd name="connsiteY1" fmla="*/ 137825 h 437633"/>
              <a:gd name="connsiteX2" fmla="*/ 336551 w 464977"/>
              <a:gd name="connsiteY2" fmla="*/ 4342 h 437633"/>
              <a:gd name="connsiteX3" fmla="*/ 464977 w 464977"/>
              <a:gd name="connsiteY3" fmla="*/ 30610 h 437633"/>
              <a:gd name="connsiteX0" fmla="*/ 0 w 446076"/>
              <a:gd name="connsiteY0" fmla="*/ 437633 h 437633"/>
              <a:gd name="connsiteX1" fmla="*/ 136054 w 446076"/>
              <a:gd name="connsiteY1" fmla="*/ 137825 h 437633"/>
              <a:gd name="connsiteX2" fmla="*/ 336551 w 446076"/>
              <a:gd name="connsiteY2" fmla="*/ 4342 h 437633"/>
              <a:gd name="connsiteX3" fmla="*/ 446076 w 446076"/>
              <a:gd name="connsiteY3" fmla="*/ 94408 h 437633"/>
              <a:gd name="connsiteX0" fmla="*/ 0 w 450916"/>
              <a:gd name="connsiteY0" fmla="*/ 437633 h 437633"/>
              <a:gd name="connsiteX1" fmla="*/ 136054 w 450916"/>
              <a:gd name="connsiteY1" fmla="*/ 137825 h 437633"/>
              <a:gd name="connsiteX2" fmla="*/ 336551 w 450916"/>
              <a:gd name="connsiteY2" fmla="*/ 4342 h 437633"/>
              <a:gd name="connsiteX3" fmla="*/ 446076 w 450916"/>
              <a:gd name="connsiteY3" fmla="*/ 94408 h 437633"/>
              <a:gd name="connsiteX0" fmla="*/ 0 w 453446"/>
              <a:gd name="connsiteY0" fmla="*/ 437633 h 437633"/>
              <a:gd name="connsiteX1" fmla="*/ 136054 w 453446"/>
              <a:gd name="connsiteY1" fmla="*/ 137825 h 437633"/>
              <a:gd name="connsiteX2" fmla="*/ 336551 w 453446"/>
              <a:gd name="connsiteY2" fmla="*/ 4342 h 437633"/>
              <a:gd name="connsiteX3" fmla="*/ 446076 w 453446"/>
              <a:gd name="connsiteY3" fmla="*/ 94408 h 437633"/>
              <a:gd name="connsiteX0" fmla="*/ 0 w 467734"/>
              <a:gd name="connsiteY0" fmla="*/ 437633 h 437633"/>
              <a:gd name="connsiteX1" fmla="*/ 136054 w 467734"/>
              <a:gd name="connsiteY1" fmla="*/ 137825 h 437633"/>
              <a:gd name="connsiteX2" fmla="*/ 336551 w 467734"/>
              <a:gd name="connsiteY2" fmla="*/ 4342 h 437633"/>
              <a:gd name="connsiteX3" fmla="*/ 446076 w 467734"/>
              <a:gd name="connsiteY3" fmla="*/ 94408 h 437633"/>
              <a:gd name="connsiteX0" fmla="*/ 0 w 467734"/>
              <a:gd name="connsiteY0" fmla="*/ 425727 h 425727"/>
              <a:gd name="connsiteX1" fmla="*/ 136054 w 467734"/>
              <a:gd name="connsiteY1" fmla="*/ 125919 h 425727"/>
              <a:gd name="connsiteX2" fmla="*/ 331788 w 467734"/>
              <a:gd name="connsiteY2" fmla="*/ 4342 h 425727"/>
              <a:gd name="connsiteX3" fmla="*/ 446076 w 467734"/>
              <a:gd name="connsiteY3" fmla="*/ 82502 h 425727"/>
              <a:gd name="connsiteX0" fmla="*/ 0 w 467734"/>
              <a:gd name="connsiteY0" fmla="*/ 447654 h 447654"/>
              <a:gd name="connsiteX1" fmla="*/ 136054 w 467734"/>
              <a:gd name="connsiteY1" fmla="*/ 147846 h 447654"/>
              <a:gd name="connsiteX2" fmla="*/ 335459 w 467734"/>
              <a:gd name="connsiteY2" fmla="*/ 4342 h 447654"/>
              <a:gd name="connsiteX3" fmla="*/ 446076 w 467734"/>
              <a:gd name="connsiteY3" fmla="*/ 104429 h 447654"/>
              <a:gd name="connsiteX0" fmla="*/ 0 w 446076"/>
              <a:gd name="connsiteY0" fmla="*/ 447654 h 447654"/>
              <a:gd name="connsiteX1" fmla="*/ 136054 w 446076"/>
              <a:gd name="connsiteY1" fmla="*/ 147846 h 447654"/>
              <a:gd name="connsiteX2" fmla="*/ 335459 w 446076"/>
              <a:gd name="connsiteY2" fmla="*/ 4342 h 447654"/>
              <a:gd name="connsiteX3" fmla="*/ 446076 w 446076"/>
              <a:gd name="connsiteY3" fmla="*/ 104429 h 447654"/>
              <a:gd name="connsiteX0" fmla="*/ 0 w 436700"/>
              <a:gd name="connsiteY0" fmla="*/ 447654 h 447654"/>
              <a:gd name="connsiteX1" fmla="*/ 136054 w 436700"/>
              <a:gd name="connsiteY1" fmla="*/ 147846 h 447654"/>
              <a:gd name="connsiteX2" fmla="*/ 335459 w 436700"/>
              <a:gd name="connsiteY2" fmla="*/ 4342 h 447654"/>
              <a:gd name="connsiteX3" fmla="*/ 436700 w 436700"/>
              <a:gd name="connsiteY3" fmla="*/ 112887 h 447654"/>
              <a:gd name="connsiteX0" fmla="*/ 0 w 423033"/>
              <a:gd name="connsiteY0" fmla="*/ 458022 h 458022"/>
              <a:gd name="connsiteX1" fmla="*/ 122387 w 423033"/>
              <a:gd name="connsiteY1" fmla="*/ 147846 h 458022"/>
              <a:gd name="connsiteX2" fmla="*/ 321792 w 423033"/>
              <a:gd name="connsiteY2" fmla="*/ 4342 h 458022"/>
              <a:gd name="connsiteX3" fmla="*/ 423033 w 423033"/>
              <a:gd name="connsiteY3" fmla="*/ 112887 h 458022"/>
              <a:gd name="connsiteX0" fmla="*/ 23779 w 446812"/>
              <a:gd name="connsiteY0" fmla="*/ 458022 h 458022"/>
              <a:gd name="connsiteX1" fmla="*/ 146166 w 446812"/>
              <a:gd name="connsiteY1" fmla="*/ 147846 h 458022"/>
              <a:gd name="connsiteX2" fmla="*/ 345571 w 446812"/>
              <a:gd name="connsiteY2" fmla="*/ 4342 h 458022"/>
              <a:gd name="connsiteX3" fmla="*/ 446812 w 446812"/>
              <a:gd name="connsiteY3" fmla="*/ 112887 h 458022"/>
              <a:gd name="connsiteX0" fmla="*/ 23779 w 698977"/>
              <a:gd name="connsiteY0" fmla="*/ 447430 h 447430"/>
              <a:gd name="connsiteX1" fmla="*/ 398331 w 698977"/>
              <a:gd name="connsiteY1" fmla="*/ 147846 h 447430"/>
              <a:gd name="connsiteX2" fmla="*/ 597736 w 698977"/>
              <a:gd name="connsiteY2" fmla="*/ 4342 h 447430"/>
              <a:gd name="connsiteX3" fmla="*/ 698977 w 698977"/>
              <a:gd name="connsiteY3" fmla="*/ 112887 h 447430"/>
              <a:gd name="connsiteX0" fmla="*/ 0 w 675198"/>
              <a:gd name="connsiteY0" fmla="*/ 447430 h 447430"/>
              <a:gd name="connsiteX1" fmla="*/ 374552 w 675198"/>
              <a:gd name="connsiteY1" fmla="*/ 147846 h 447430"/>
              <a:gd name="connsiteX2" fmla="*/ 573957 w 675198"/>
              <a:gd name="connsiteY2" fmla="*/ 4342 h 447430"/>
              <a:gd name="connsiteX3" fmla="*/ 675198 w 675198"/>
              <a:gd name="connsiteY3" fmla="*/ 112887 h 447430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439268 w 739914"/>
              <a:gd name="connsiteY1" fmla="*/ 147846 h 465413"/>
              <a:gd name="connsiteX2" fmla="*/ 638673 w 739914"/>
              <a:gd name="connsiteY2" fmla="*/ 4342 h 465413"/>
              <a:gd name="connsiteX3" fmla="*/ 739914 w 739914"/>
              <a:gd name="connsiteY3" fmla="*/ 112887 h 465413"/>
              <a:gd name="connsiteX0" fmla="*/ 0 w 739914"/>
              <a:gd name="connsiteY0" fmla="*/ 465413 h 465413"/>
              <a:gd name="connsiteX1" fmla="*/ 155237 w 739914"/>
              <a:gd name="connsiteY1" fmla="*/ 371450 h 465413"/>
              <a:gd name="connsiteX2" fmla="*/ 439268 w 739914"/>
              <a:gd name="connsiteY2" fmla="*/ 147846 h 465413"/>
              <a:gd name="connsiteX3" fmla="*/ 638673 w 739914"/>
              <a:gd name="connsiteY3" fmla="*/ 4342 h 465413"/>
              <a:gd name="connsiteX4" fmla="*/ 739914 w 739914"/>
              <a:gd name="connsiteY4" fmla="*/ 112887 h 465413"/>
              <a:gd name="connsiteX0" fmla="*/ 11835 w 751749"/>
              <a:gd name="connsiteY0" fmla="*/ 465413 h 490557"/>
              <a:gd name="connsiteX1" fmla="*/ 73211 w 751749"/>
              <a:gd name="connsiteY1" fmla="*/ 437629 h 490557"/>
              <a:gd name="connsiteX2" fmla="*/ 451103 w 751749"/>
              <a:gd name="connsiteY2" fmla="*/ 147846 h 490557"/>
              <a:gd name="connsiteX3" fmla="*/ 650508 w 751749"/>
              <a:gd name="connsiteY3" fmla="*/ 4342 h 490557"/>
              <a:gd name="connsiteX4" fmla="*/ 751749 w 751749"/>
              <a:gd name="connsiteY4" fmla="*/ 112887 h 490557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65413 h 484798"/>
              <a:gd name="connsiteX1" fmla="*/ 61376 w 739914"/>
              <a:gd name="connsiteY1" fmla="*/ 437629 h 484798"/>
              <a:gd name="connsiteX2" fmla="*/ 202631 w 739914"/>
              <a:gd name="connsiteY2" fmla="*/ 182399 h 484798"/>
              <a:gd name="connsiteX3" fmla="*/ 638673 w 739914"/>
              <a:gd name="connsiteY3" fmla="*/ 4342 h 484798"/>
              <a:gd name="connsiteX4" fmla="*/ 739914 w 739914"/>
              <a:gd name="connsiteY4" fmla="*/ 112887 h 484798"/>
              <a:gd name="connsiteX0" fmla="*/ 0 w 739914"/>
              <a:gd name="connsiteY0" fmla="*/ 423439 h 442824"/>
              <a:gd name="connsiteX1" fmla="*/ 61376 w 739914"/>
              <a:gd name="connsiteY1" fmla="*/ 395655 h 442824"/>
              <a:gd name="connsiteX2" fmla="*/ 202631 w 739914"/>
              <a:gd name="connsiteY2" fmla="*/ 140425 h 442824"/>
              <a:gd name="connsiteX3" fmla="*/ 495575 w 739914"/>
              <a:gd name="connsiteY3" fmla="*/ 69499 h 442824"/>
              <a:gd name="connsiteX4" fmla="*/ 739914 w 739914"/>
              <a:gd name="connsiteY4" fmla="*/ 70913 h 442824"/>
              <a:gd name="connsiteX0" fmla="*/ 0 w 1205845"/>
              <a:gd name="connsiteY0" fmla="*/ 358282 h 535609"/>
              <a:gd name="connsiteX1" fmla="*/ 61376 w 1205845"/>
              <a:gd name="connsiteY1" fmla="*/ 330498 h 535609"/>
              <a:gd name="connsiteX2" fmla="*/ 202631 w 1205845"/>
              <a:gd name="connsiteY2" fmla="*/ 75268 h 535609"/>
              <a:gd name="connsiteX3" fmla="*/ 495575 w 1205845"/>
              <a:gd name="connsiteY3" fmla="*/ 4342 h 535609"/>
              <a:gd name="connsiteX4" fmla="*/ 1205845 w 1205845"/>
              <a:gd name="connsiteY4" fmla="*/ 535609 h 535609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060112 w 1205845"/>
              <a:gd name="connsiteY4" fmla="*/ 390946 h 531267"/>
              <a:gd name="connsiteX5" fmla="*/ 1205845 w 1205845"/>
              <a:gd name="connsiteY5" fmla="*/ 531267 h 531267"/>
              <a:gd name="connsiteX0" fmla="*/ 0 w 1222469"/>
              <a:gd name="connsiteY0" fmla="*/ 353940 h 531267"/>
              <a:gd name="connsiteX1" fmla="*/ 61376 w 1222469"/>
              <a:gd name="connsiteY1" fmla="*/ 326156 h 531267"/>
              <a:gd name="connsiteX2" fmla="*/ 202631 w 1222469"/>
              <a:gd name="connsiteY2" fmla="*/ 70926 h 531267"/>
              <a:gd name="connsiteX3" fmla="*/ 495575 w 1222469"/>
              <a:gd name="connsiteY3" fmla="*/ 0 h 531267"/>
              <a:gd name="connsiteX4" fmla="*/ 1104091 w 1222469"/>
              <a:gd name="connsiteY4" fmla="*/ 279771 h 531267"/>
              <a:gd name="connsiteX5" fmla="*/ 1205845 w 1222469"/>
              <a:gd name="connsiteY5" fmla="*/ 531267 h 531267"/>
              <a:gd name="connsiteX0" fmla="*/ 0 w 1205845"/>
              <a:gd name="connsiteY0" fmla="*/ 353940 h 531267"/>
              <a:gd name="connsiteX1" fmla="*/ 61376 w 1205845"/>
              <a:gd name="connsiteY1" fmla="*/ 326156 h 531267"/>
              <a:gd name="connsiteX2" fmla="*/ 202631 w 1205845"/>
              <a:gd name="connsiteY2" fmla="*/ 70926 h 531267"/>
              <a:gd name="connsiteX3" fmla="*/ 495575 w 1205845"/>
              <a:gd name="connsiteY3" fmla="*/ 0 h 531267"/>
              <a:gd name="connsiteX4" fmla="*/ 1104091 w 1205845"/>
              <a:gd name="connsiteY4" fmla="*/ 279771 h 531267"/>
              <a:gd name="connsiteX5" fmla="*/ 1205845 w 1205845"/>
              <a:gd name="connsiteY5" fmla="*/ 531267 h 531267"/>
              <a:gd name="connsiteX0" fmla="*/ 0 w 1205845"/>
              <a:gd name="connsiteY0" fmla="*/ 353940 h 533677"/>
              <a:gd name="connsiteX1" fmla="*/ 61376 w 1205845"/>
              <a:gd name="connsiteY1" fmla="*/ 326156 h 533677"/>
              <a:gd name="connsiteX2" fmla="*/ 202631 w 1205845"/>
              <a:gd name="connsiteY2" fmla="*/ 70926 h 533677"/>
              <a:gd name="connsiteX3" fmla="*/ 495575 w 1205845"/>
              <a:gd name="connsiteY3" fmla="*/ 0 h 533677"/>
              <a:gd name="connsiteX4" fmla="*/ 1104091 w 1205845"/>
              <a:gd name="connsiteY4" fmla="*/ 279771 h 533677"/>
              <a:gd name="connsiteX5" fmla="*/ 1205845 w 1205845"/>
              <a:gd name="connsiteY5" fmla="*/ 531267 h 533677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04091 w 1210583"/>
              <a:gd name="connsiteY4" fmla="*/ 279771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10583"/>
              <a:gd name="connsiteY0" fmla="*/ 353940 h 552330"/>
              <a:gd name="connsiteX1" fmla="*/ 61376 w 1210583"/>
              <a:gd name="connsiteY1" fmla="*/ 326156 h 552330"/>
              <a:gd name="connsiteX2" fmla="*/ 202631 w 1210583"/>
              <a:gd name="connsiteY2" fmla="*/ 70926 h 552330"/>
              <a:gd name="connsiteX3" fmla="*/ 495575 w 1210583"/>
              <a:gd name="connsiteY3" fmla="*/ 0 h 552330"/>
              <a:gd name="connsiteX4" fmla="*/ 1148070 w 1210583"/>
              <a:gd name="connsiteY4" fmla="*/ 314994 h 552330"/>
              <a:gd name="connsiteX5" fmla="*/ 1210583 w 1210583"/>
              <a:gd name="connsiteY5" fmla="*/ 549920 h 552330"/>
              <a:gd name="connsiteX0" fmla="*/ 0 w 1239133"/>
              <a:gd name="connsiteY0" fmla="*/ 353940 h 559077"/>
              <a:gd name="connsiteX1" fmla="*/ 61376 w 1239133"/>
              <a:gd name="connsiteY1" fmla="*/ 326156 h 559077"/>
              <a:gd name="connsiteX2" fmla="*/ 202631 w 1239133"/>
              <a:gd name="connsiteY2" fmla="*/ 70926 h 559077"/>
              <a:gd name="connsiteX3" fmla="*/ 495575 w 1239133"/>
              <a:gd name="connsiteY3" fmla="*/ 0 h 559077"/>
              <a:gd name="connsiteX4" fmla="*/ 1148070 w 1239133"/>
              <a:gd name="connsiteY4" fmla="*/ 314994 h 559077"/>
              <a:gd name="connsiteX5" fmla="*/ 1239133 w 1239133"/>
              <a:gd name="connsiteY5" fmla="*/ 556667 h 559077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239133"/>
              <a:gd name="connsiteY0" fmla="*/ 365846 h 570983"/>
              <a:gd name="connsiteX1" fmla="*/ 61376 w 1239133"/>
              <a:gd name="connsiteY1" fmla="*/ 338062 h 570983"/>
              <a:gd name="connsiteX2" fmla="*/ 202631 w 1239133"/>
              <a:gd name="connsiteY2" fmla="*/ 82832 h 570983"/>
              <a:gd name="connsiteX3" fmla="*/ 507481 w 1239133"/>
              <a:gd name="connsiteY3" fmla="*/ 0 h 570983"/>
              <a:gd name="connsiteX4" fmla="*/ 1148070 w 1239133"/>
              <a:gd name="connsiteY4" fmla="*/ 326900 h 570983"/>
              <a:gd name="connsiteX5" fmla="*/ 1239133 w 1239133"/>
              <a:gd name="connsiteY5" fmla="*/ 568573 h 570983"/>
              <a:gd name="connsiteX0" fmla="*/ 0 w 1440894"/>
              <a:gd name="connsiteY0" fmla="*/ 600523 h 600523"/>
              <a:gd name="connsiteX1" fmla="*/ 263137 w 1440894"/>
              <a:gd name="connsiteY1" fmla="*/ 338062 h 600523"/>
              <a:gd name="connsiteX2" fmla="*/ 404392 w 1440894"/>
              <a:gd name="connsiteY2" fmla="*/ 82832 h 600523"/>
              <a:gd name="connsiteX3" fmla="*/ 709242 w 1440894"/>
              <a:gd name="connsiteY3" fmla="*/ 0 h 600523"/>
              <a:gd name="connsiteX4" fmla="*/ 1349831 w 1440894"/>
              <a:gd name="connsiteY4" fmla="*/ 326900 h 600523"/>
              <a:gd name="connsiteX5" fmla="*/ 1440894 w 1440894"/>
              <a:gd name="connsiteY5" fmla="*/ 568573 h 600523"/>
              <a:gd name="connsiteX0" fmla="*/ 0 w 1440894"/>
              <a:gd name="connsiteY0" fmla="*/ 600523 h 617804"/>
              <a:gd name="connsiteX1" fmla="*/ 263137 w 1440894"/>
              <a:gd name="connsiteY1" fmla="*/ 338062 h 617804"/>
              <a:gd name="connsiteX2" fmla="*/ 404392 w 1440894"/>
              <a:gd name="connsiteY2" fmla="*/ 82832 h 617804"/>
              <a:gd name="connsiteX3" fmla="*/ 709242 w 1440894"/>
              <a:gd name="connsiteY3" fmla="*/ 0 h 617804"/>
              <a:gd name="connsiteX4" fmla="*/ 1349831 w 1440894"/>
              <a:gd name="connsiteY4" fmla="*/ 326900 h 617804"/>
              <a:gd name="connsiteX5" fmla="*/ 1440894 w 1440894"/>
              <a:gd name="connsiteY5" fmla="*/ 568573 h 617804"/>
              <a:gd name="connsiteX0" fmla="*/ 0 w 1527165"/>
              <a:gd name="connsiteY0" fmla="*/ 576063 h 593344"/>
              <a:gd name="connsiteX1" fmla="*/ 349408 w 1527165"/>
              <a:gd name="connsiteY1" fmla="*/ 338062 h 593344"/>
              <a:gd name="connsiteX2" fmla="*/ 490663 w 1527165"/>
              <a:gd name="connsiteY2" fmla="*/ 82832 h 593344"/>
              <a:gd name="connsiteX3" fmla="*/ 795513 w 1527165"/>
              <a:gd name="connsiteY3" fmla="*/ 0 h 593344"/>
              <a:gd name="connsiteX4" fmla="*/ 1436102 w 1527165"/>
              <a:gd name="connsiteY4" fmla="*/ 326900 h 593344"/>
              <a:gd name="connsiteX5" fmla="*/ 1527165 w 1527165"/>
              <a:gd name="connsiteY5" fmla="*/ 568573 h 593344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527165"/>
              <a:gd name="connsiteY0" fmla="*/ 576063 h 679230"/>
              <a:gd name="connsiteX1" fmla="*/ 203499 w 1527165"/>
              <a:gd name="connsiteY1" fmla="*/ 639563 h 679230"/>
              <a:gd name="connsiteX2" fmla="*/ 349408 w 1527165"/>
              <a:gd name="connsiteY2" fmla="*/ 338062 h 679230"/>
              <a:gd name="connsiteX3" fmla="*/ 490663 w 1527165"/>
              <a:gd name="connsiteY3" fmla="*/ 82832 h 679230"/>
              <a:gd name="connsiteX4" fmla="*/ 795513 w 1527165"/>
              <a:gd name="connsiteY4" fmla="*/ 0 h 679230"/>
              <a:gd name="connsiteX5" fmla="*/ 1436102 w 1527165"/>
              <a:gd name="connsiteY5" fmla="*/ 326900 h 679230"/>
              <a:gd name="connsiteX6" fmla="*/ 1527165 w 1527165"/>
              <a:gd name="connsiteY6" fmla="*/ 568573 h 679230"/>
              <a:gd name="connsiteX0" fmla="*/ 0 w 1471851"/>
              <a:gd name="connsiteY0" fmla="*/ 570904 h 678370"/>
              <a:gd name="connsiteX1" fmla="*/ 148185 w 1471851"/>
              <a:gd name="connsiteY1" fmla="*/ 639563 h 678370"/>
              <a:gd name="connsiteX2" fmla="*/ 294094 w 1471851"/>
              <a:gd name="connsiteY2" fmla="*/ 338062 h 678370"/>
              <a:gd name="connsiteX3" fmla="*/ 435349 w 1471851"/>
              <a:gd name="connsiteY3" fmla="*/ 82832 h 678370"/>
              <a:gd name="connsiteX4" fmla="*/ 740199 w 1471851"/>
              <a:gd name="connsiteY4" fmla="*/ 0 h 678370"/>
              <a:gd name="connsiteX5" fmla="*/ 1380788 w 1471851"/>
              <a:gd name="connsiteY5" fmla="*/ 326900 h 678370"/>
              <a:gd name="connsiteX6" fmla="*/ 1471851 w 1471851"/>
              <a:gd name="connsiteY6" fmla="*/ 568573 h 678370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294094 w 1471851"/>
              <a:gd name="connsiteY2" fmla="*/ 338062 h 641085"/>
              <a:gd name="connsiteX3" fmla="*/ 435349 w 1471851"/>
              <a:gd name="connsiteY3" fmla="*/ 82832 h 641085"/>
              <a:gd name="connsiteX4" fmla="*/ 740199 w 1471851"/>
              <a:gd name="connsiteY4" fmla="*/ 0 h 641085"/>
              <a:gd name="connsiteX5" fmla="*/ 1380788 w 1471851"/>
              <a:gd name="connsiteY5" fmla="*/ 326900 h 641085"/>
              <a:gd name="connsiteX6" fmla="*/ 1471851 w 1471851"/>
              <a:gd name="connsiteY6" fmla="*/ 568573 h 641085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784706 w 1471851"/>
              <a:gd name="connsiteY2" fmla="*/ 353664 h 641085"/>
              <a:gd name="connsiteX3" fmla="*/ 435349 w 1471851"/>
              <a:gd name="connsiteY3" fmla="*/ 82832 h 641085"/>
              <a:gd name="connsiteX4" fmla="*/ 740199 w 1471851"/>
              <a:gd name="connsiteY4" fmla="*/ 0 h 641085"/>
              <a:gd name="connsiteX5" fmla="*/ 1380788 w 1471851"/>
              <a:gd name="connsiteY5" fmla="*/ 326900 h 641085"/>
              <a:gd name="connsiteX6" fmla="*/ 1471851 w 1471851"/>
              <a:gd name="connsiteY6" fmla="*/ 568573 h 641085"/>
              <a:gd name="connsiteX0" fmla="*/ 0 w 1471851"/>
              <a:gd name="connsiteY0" fmla="*/ 570904 h 641085"/>
              <a:gd name="connsiteX1" fmla="*/ 456582 w 1471851"/>
              <a:gd name="connsiteY1" fmla="*/ 431427 h 641085"/>
              <a:gd name="connsiteX2" fmla="*/ 784706 w 1471851"/>
              <a:gd name="connsiteY2" fmla="*/ 353664 h 641085"/>
              <a:gd name="connsiteX3" fmla="*/ 740199 w 1471851"/>
              <a:gd name="connsiteY3" fmla="*/ 0 h 641085"/>
              <a:gd name="connsiteX4" fmla="*/ 1380788 w 1471851"/>
              <a:gd name="connsiteY4" fmla="*/ 326900 h 641085"/>
              <a:gd name="connsiteX5" fmla="*/ 1471851 w 1471851"/>
              <a:gd name="connsiteY5" fmla="*/ 568573 h 641085"/>
              <a:gd name="connsiteX0" fmla="*/ 0 w 1471851"/>
              <a:gd name="connsiteY0" fmla="*/ 279822 h 350003"/>
              <a:gd name="connsiteX1" fmla="*/ 456582 w 1471851"/>
              <a:gd name="connsiteY1" fmla="*/ 140345 h 350003"/>
              <a:gd name="connsiteX2" fmla="*/ 784706 w 1471851"/>
              <a:gd name="connsiteY2" fmla="*/ 62582 h 350003"/>
              <a:gd name="connsiteX3" fmla="*/ 1380788 w 1471851"/>
              <a:gd name="connsiteY3" fmla="*/ 35818 h 350003"/>
              <a:gd name="connsiteX4" fmla="*/ 1471851 w 1471851"/>
              <a:gd name="connsiteY4" fmla="*/ 277491 h 350003"/>
              <a:gd name="connsiteX0" fmla="*/ 0 w 1471851"/>
              <a:gd name="connsiteY0" fmla="*/ 230295 h 300476"/>
              <a:gd name="connsiteX1" fmla="*/ 456582 w 1471851"/>
              <a:gd name="connsiteY1" fmla="*/ 90818 h 300476"/>
              <a:gd name="connsiteX2" fmla="*/ 784706 w 1471851"/>
              <a:gd name="connsiteY2" fmla="*/ 13055 h 300476"/>
              <a:gd name="connsiteX3" fmla="*/ 1269911 w 1471851"/>
              <a:gd name="connsiteY3" fmla="*/ 169151 h 300476"/>
              <a:gd name="connsiteX4" fmla="*/ 1471851 w 1471851"/>
              <a:gd name="connsiteY4" fmla="*/ 227964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30295 h 300476"/>
              <a:gd name="connsiteX1" fmla="*/ 456582 w 1419935"/>
              <a:gd name="connsiteY1" fmla="*/ 90818 h 300476"/>
              <a:gd name="connsiteX2" fmla="*/ 784706 w 1419935"/>
              <a:gd name="connsiteY2" fmla="*/ 13055 h 300476"/>
              <a:gd name="connsiteX3" fmla="*/ 1269911 w 1419935"/>
              <a:gd name="connsiteY3" fmla="*/ 169151 h 300476"/>
              <a:gd name="connsiteX4" fmla="*/ 1419935 w 1419935"/>
              <a:gd name="connsiteY4" fmla="*/ 160892 h 300476"/>
              <a:gd name="connsiteX0" fmla="*/ 0 w 1419935"/>
              <a:gd name="connsiteY0" fmla="*/ 205168 h 275349"/>
              <a:gd name="connsiteX1" fmla="*/ 456582 w 1419935"/>
              <a:gd name="connsiteY1" fmla="*/ 65691 h 275349"/>
              <a:gd name="connsiteX2" fmla="*/ 773643 w 1419935"/>
              <a:gd name="connsiteY2" fmla="*/ 13055 h 275349"/>
              <a:gd name="connsiteX3" fmla="*/ 1269911 w 1419935"/>
              <a:gd name="connsiteY3" fmla="*/ 144024 h 275349"/>
              <a:gd name="connsiteX4" fmla="*/ 1419935 w 1419935"/>
              <a:gd name="connsiteY4" fmla="*/ 135765 h 275349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269911 w 1419935"/>
              <a:gd name="connsiteY3" fmla="*/ 130969 h 262294"/>
              <a:gd name="connsiteX4" fmla="*/ 1419935 w 1419935"/>
              <a:gd name="connsiteY4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269911 w 1419935"/>
              <a:gd name="connsiteY3" fmla="*/ 130969 h 262294"/>
              <a:gd name="connsiteX4" fmla="*/ 1419935 w 1419935"/>
              <a:gd name="connsiteY4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02520 w 1419935"/>
              <a:gd name="connsiteY3" fmla="*/ 778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17750 w 1419935"/>
              <a:gd name="connsiteY3" fmla="*/ 333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62294"/>
              <a:gd name="connsiteX1" fmla="*/ 456582 w 1419935"/>
              <a:gd name="connsiteY1" fmla="*/ 52636 h 262294"/>
              <a:gd name="connsiteX2" fmla="*/ 773643 w 1419935"/>
              <a:gd name="connsiteY2" fmla="*/ 0 h 262294"/>
              <a:gd name="connsiteX3" fmla="*/ 1117750 w 1419935"/>
              <a:gd name="connsiteY3" fmla="*/ 33312 h 262294"/>
              <a:gd name="connsiteX4" fmla="*/ 1269911 w 1419935"/>
              <a:gd name="connsiteY4" fmla="*/ 130969 h 262294"/>
              <a:gd name="connsiteX5" fmla="*/ 1419935 w 1419935"/>
              <a:gd name="connsiteY5" fmla="*/ 122710 h 262294"/>
              <a:gd name="connsiteX0" fmla="*/ 0 w 1419935"/>
              <a:gd name="connsiteY0" fmla="*/ 192113 h 208939"/>
              <a:gd name="connsiteX1" fmla="*/ 456582 w 1419935"/>
              <a:gd name="connsiteY1" fmla="*/ 52636 h 208939"/>
              <a:gd name="connsiteX2" fmla="*/ 773643 w 1419935"/>
              <a:gd name="connsiteY2" fmla="*/ 0 h 208939"/>
              <a:gd name="connsiteX3" fmla="*/ 1117750 w 1419935"/>
              <a:gd name="connsiteY3" fmla="*/ 33312 h 208939"/>
              <a:gd name="connsiteX4" fmla="*/ 1269911 w 1419935"/>
              <a:gd name="connsiteY4" fmla="*/ 130969 h 208939"/>
              <a:gd name="connsiteX5" fmla="*/ 1419935 w 1419935"/>
              <a:gd name="connsiteY5" fmla="*/ 122710 h 208939"/>
              <a:gd name="connsiteX0" fmla="*/ 0 w 1419935"/>
              <a:gd name="connsiteY0" fmla="*/ 192113 h 208939"/>
              <a:gd name="connsiteX1" fmla="*/ 456582 w 1419935"/>
              <a:gd name="connsiteY1" fmla="*/ 52636 h 208939"/>
              <a:gd name="connsiteX2" fmla="*/ 773643 w 1419935"/>
              <a:gd name="connsiteY2" fmla="*/ 0 h 208939"/>
              <a:gd name="connsiteX3" fmla="*/ 1117750 w 1419935"/>
              <a:gd name="connsiteY3" fmla="*/ 33312 h 208939"/>
              <a:gd name="connsiteX4" fmla="*/ 1269911 w 1419935"/>
              <a:gd name="connsiteY4" fmla="*/ 130969 h 208939"/>
              <a:gd name="connsiteX5" fmla="*/ 1419935 w 1419935"/>
              <a:gd name="connsiteY5" fmla="*/ 122710 h 208939"/>
              <a:gd name="connsiteX0" fmla="*/ 0 w 1419935"/>
              <a:gd name="connsiteY0" fmla="*/ 192113 h 192113"/>
              <a:gd name="connsiteX1" fmla="*/ 271464 w 1419935"/>
              <a:gd name="connsiteY1" fmla="*/ 146869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192113"/>
              <a:gd name="connsiteX1" fmla="*/ 233438 w 1419935"/>
              <a:gd name="connsiteY1" fmla="*/ 118468 h 192113"/>
              <a:gd name="connsiteX2" fmla="*/ 456582 w 1419935"/>
              <a:gd name="connsiteY2" fmla="*/ 52636 h 192113"/>
              <a:gd name="connsiteX3" fmla="*/ 773643 w 1419935"/>
              <a:gd name="connsiteY3" fmla="*/ 0 h 192113"/>
              <a:gd name="connsiteX4" fmla="*/ 1117750 w 1419935"/>
              <a:gd name="connsiteY4" fmla="*/ 33312 h 192113"/>
              <a:gd name="connsiteX5" fmla="*/ 1269911 w 1419935"/>
              <a:gd name="connsiteY5" fmla="*/ 130969 h 192113"/>
              <a:gd name="connsiteX6" fmla="*/ 1419935 w 1419935"/>
              <a:gd name="connsiteY6" fmla="*/ 122710 h 192113"/>
              <a:gd name="connsiteX0" fmla="*/ 0 w 1419935"/>
              <a:gd name="connsiteY0" fmla="*/ 192113 h 203800"/>
              <a:gd name="connsiteX1" fmla="*/ 233438 w 1419935"/>
              <a:gd name="connsiteY1" fmla="*/ 118468 h 203800"/>
              <a:gd name="connsiteX2" fmla="*/ 456582 w 1419935"/>
              <a:gd name="connsiteY2" fmla="*/ 52636 h 203800"/>
              <a:gd name="connsiteX3" fmla="*/ 773643 w 1419935"/>
              <a:gd name="connsiteY3" fmla="*/ 0 h 203800"/>
              <a:gd name="connsiteX4" fmla="*/ 1117750 w 1419935"/>
              <a:gd name="connsiteY4" fmla="*/ 33312 h 203800"/>
              <a:gd name="connsiteX5" fmla="*/ 1269911 w 1419935"/>
              <a:gd name="connsiteY5" fmla="*/ 130969 h 203800"/>
              <a:gd name="connsiteX6" fmla="*/ 1419935 w 1419935"/>
              <a:gd name="connsiteY6" fmla="*/ 122710 h 203800"/>
              <a:gd name="connsiteX0" fmla="*/ 0 w 1408054"/>
              <a:gd name="connsiteY0" fmla="*/ 215529 h 215529"/>
              <a:gd name="connsiteX1" fmla="*/ 221557 w 1408054"/>
              <a:gd name="connsiteY1" fmla="*/ 118468 h 215529"/>
              <a:gd name="connsiteX2" fmla="*/ 444701 w 1408054"/>
              <a:gd name="connsiteY2" fmla="*/ 52636 h 215529"/>
              <a:gd name="connsiteX3" fmla="*/ 761762 w 1408054"/>
              <a:gd name="connsiteY3" fmla="*/ 0 h 215529"/>
              <a:gd name="connsiteX4" fmla="*/ 1105869 w 1408054"/>
              <a:gd name="connsiteY4" fmla="*/ 33312 h 215529"/>
              <a:gd name="connsiteX5" fmla="*/ 1258030 w 1408054"/>
              <a:gd name="connsiteY5" fmla="*/ 130969 h 215529"/>
              <a:gd name="connsiteX6" fmla="*/ 1408054 w 1408054"/>
              <a:gd name="connsiteY6" fmla="*/ 122710 h 215529"/>
              <a:gd name="connsiteX0" fmla="*/ 0 w 1408054"/>
              <a:gd name="connsiteY0" fmla="*/ 221358 h 221358"/>
              <a:gd name="connsiteX1" fmla="*/ 221557 w 1408054"/>
              <a:gd name="connsiteY1" fmla="*/ 124297 h 221358"/>
              <a:gd name="connsiteX2" fmla="*/ 444701 w 1408054"/>
              <a:gd name="connsiteY2" fmla="*/ 58465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221358 h 221358"/>
              <a:gd name="connsiteX1" fmla="*/ 221557 w 1408054"/>
              <a:gd name="connsiteY1" fmla="*/ 124297 h 221358"/>
              <a:gd name="connsiteX2" fmla="*/ 444701 w 1408054"/>
              <a:gd name="connsiteY2" fmla="*/ 58465 h 221358"/>
              <a:gd name="connsiteX3" fmla="*/ 786418 w 1408054"/>
              <a:gd name="connsiteY3" fmla="*/ 0 h 221358"/>
              <a:gd name="connsiteX4" fmla="*/ 1105869 w 1408054"/>
              <a:gd name="connsiteY4" fmla="*/ 39141 h 221358"/>
              <a:gd name="connsiteX5" fmla="*/ 1258030 w 1408054"/>
              <a:gd name="connsiteY5" fmla="*/ 136798 h 221358"/>
              <a:gd name="connsiteX6" fmla="*/ 1408054 w 1408054"/>
              <a:gd name="connsiteY6" fmla="*/ 128539 h 221358"/>
              <a:gd name="connsiteX0" fmla="*/ 0 w 1408054"/>
              <a:gd name="connsiteY0" fmla="*/ 195272 h 195272"/>
              <a:gd name="connsiteX1" fmla="*/ 221557 w 1408054"/>
              <a:gd name="connsiteY1" fmla="*/ 98211 h 195272"/>
              <a:gd name="connsiteX2" fmla="*/ 444701 w 1408054"/>
              <a:gd name="connsiteY2" fmla="*/ 32379 h 195272"/>
              <a:gd name="connsiteX3" fmla="*/ 1105869 w 1408054"/>
              <a:gd name="connsiteY3" fmla="*/ 13055 h 195272"/>
              <a:gd name="connsiteX4" fmla="*/ 1258030 w 1408054"/>
              <a:gd name="connsiteY4" fmla="*/ 110712 h 195272"/>
              <a:gd name="connsiteX5" fmla="*/ 1408054 w 1408054"/>
              <a:gd name="connsiteY5" fmla="*/ 102453 h 195272"/>
              <a:gd name="connsiteX0" fmla="*/ 0 w 1408054"/>
              <a:gd name="connsiteY0" fmla="*/ 162893 h 162893"/>
              <a:gd name="connsiteX1" fmla="*/ 221557 w 1408054"/>
              <a:gd name="connsiteY1" fmla="*/ 65832 h 162893"/>
              <a:gd name="connsiteX2" fmla="*/ 444701 w 1408054"/>
              <a:gd name="connsiteY2" fmla="*/ 0 h 162893"/>
              <a:gd name="connsiteX3" fmla="*/ 1258030 w 1408054"/>
              <a:gd name="connsiteY3" fmla="*/ 78333 h 162893"/>
              <a:gd name="connsiteX4" fmla="*/ 1408054 w 1408054"/>
              <a:gd name="connsiteY4" fmla="*/ 70074 h 162893"/>
              <a:gd name="connsiteX0" fmla="*/ 0 w 1258030"/>
              <a:gd name="connsiteY0" fmla="*/ 162893 h 162893"/>
              <a:gd name="connsiteX1" fmla="*/ 221557 w 1258030"/>
              <a:gd name="connsiteY1" fmla="*/ 65832 h 162893"/>
              <a:gd name="connsiteX2" fmla="*/ 444701 w 1258030"/>
              <a:gd name="connsiteY2" fmla="*/ 0 h 162893"/>
              <a:gd name="connsiteX3" fmla="*/ 1258030 w 1258030"/>
              <a:gd name="connsiteY3" fmla="*/ 78333 h 162893"/>
              <a:gd name="connsiteX0" fmla="*/ 0 w 1499256"/>
              <a:gd name="connsiteY0" fmla="*/ 547362 h 547362"/>
              <a:gd name="connsiteX1" fmla="*/ 221557 w 1499256"/>
              <a:gd name="connsiteY1" fmla="*/ 450301 h 547362"/>
              <a:gd name="connsiteX2" fmla="*/ 444701 w 1499256"/>
              <a:gd name="connsiteY2" fmla="*/ 384469 h 547362"/>
              <a:gd name="connsiteX3" fmla="*/ 1499256 w 1499256"/>
              <a:gd name="connsiteY3" fmla="*/ 11679 h 547362"/>
              <a:gd name="connsiteX0" fmla="*/ 0 w 1499256"/>
              <a:gd name="connsiteY0" fmla="*/ 535683 h 535683"/>
              <a:gd name="connsiteX1" fmla="*/ 221557 w 1499256"/>
              <a:gd name="connsiteY1" fmla="*/ 438622 h 535683"/>
              <a:gd name="connsiteX2" fmla="*/ 444701 w 1499256"/>
              <a:gd name="connsiteY2" fmla="*/ 372790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221557 w 1499256"/>
              <a:gd name="connsiteY1" fmla="*/ 438622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930351 w 1499256"/>
              <a:gd name="connsiteY1" fmla="*/ 330399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930351 w 1499256"/>
              <a:gd name="connsiteY1" fmla="*/ 330399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930351 w 1499256"/>
              <a:gd name="connsiteY1" fmla="*/ 330399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930351 w 1499256"/>
              <a:gd name="connsiteY1" fmla="*/ 330399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9256"/>
              <a:gd name="connsiteY0" fmla="*/ 535683 h 535683"/>
              <a:gd name="connsiteX1" fmla="*/ 930351 w 1499256"/>
              <a:gd name="connsiteY1" fmla="*/ 330399 h 535683"/>
              <a:gd name="connsiteX2" fmla="*/ 1132734 w 1499256"/>
              <a:gd name="connsiteY2" fmla="*/ 272281 h 535683"/>
              <a:gd name="connsiteX3" fmla="*/ 1499256 w 1499256"/>
              <a:gd name="connsiteY3" fmla="*/ 0 h 535683"/>
              <a:gd name="connsiteX0" fmla="*/ 0 w 1497694"/>
              <a:gd name="connsiteY0" fmla="*/ 504752 h 504752"/>
              <a:gd name="connsiteX1" fmla="*/ 930351 w 1497694"/>
              <a:gd name="connsiteY1" fmla="*/ 299468 h 504752"/>
              <a:gd name="connsiteX2" fmla="*/ 1132734 w 1497694"/>
              <a:gd name="connsiteY2" fmla="*/ 241350 h 504752"/>
              <a:gd name="connsiteX3" fmla="*/ 1497694 w 1497694"/>
              <a:gd name="connsiteY3" fmla="*/ 0 h 504752"/>
              <a:gd name="connsiteX0" fmla="*/ 0 w 1497694"/>
              <a:gd name="connsiteY0" fmla="*/ 504752 h 504752"/>
              <a:gd name="connsiteX1" fmla="*/ 930351 w 1497694"/>
              <a:gd name="connsiteY1" fmla="*/ 299468 h 504752"/>
              <a:gd name="connsiteX2" fmla="*/ 1132734 w 1497694"/>
              <a:gd name="connsiteY2" fmla="*/ 241350 h 504752"/>
              <a:gd name="connsiteX3" fmla="*/ 1497694 w 1497694"/>
              <a:gd name="connsiteY3" fmla="*/ 0 h 504752"/>
              <a:gd name="connsiteX0" fmla="*/ 0 w 1497694"/>
              <a:gd name="connsiteY0" fmla="*/ 504752 h 504752"/>
              <a:gd name="connsiteX1" fmla="*/ 758131 w 1497694"/>
              <a:gd name="connsiteY1" fmla="*/ 369192 h 504752"/>
              <a:gd name="connsiteX2" fmla="*/ 930351 w 1497694"/>
              <a:gd name="connsiteY2" fmla="*/ 299468 h 504752"/>
              <a:gd name="connsiteX3" fmla="*/ 1132734 w 1497694"/>
              <a:gd name="connsiteY3" fmla="*/ 241350 h 504752"/>
              <a:gd name="connsiteX4" fmla="*/ 1497694 w 1497694"/>
              <a:gd name="connsiteY4" fmla="*/ 0 h 504752"/>
              <a:gd name="connsiteX0" fmla="*/ 0 w 1497694"/>
              <a:gd name="connsiteY0" fmla="*/ 504752 h 504752"/>
              <a:gd name="connsiteX1" fmla="*/ 796182 w 1497694"/>
              <a:gd name="connsiteY1" fmla="*/ 221058 h 504752"/>
              <a:gd name="connsiteX2" fmla="*/ 930351 w 1497694"/>
              <a:gd name="connsiteY2" fmla="*/ 299468 h 504752"/>
              <a:gd name="connsiteX3" fmla="*/ 1132734 w 1497694"/>
              <a:gd name="connsiteY3" fmla="*/ 241350 h 504752"/>
              <a:gd name="connsiteX4" fmla="*/ 1497694 w 1497694"/>
              <a:gd name="connsiteY4" fmla="*/ 0 h 504752"/>
              <a:gd name="connsiteX0" fmla="*/ 0 w 1497694"/>
              <a:gd name="connsiteY0" fmla="*/ 504752 h 504752"/>
              <a:gd name="connsiteX1" fmla="*/ 796182 w 1497694"/>
              <a:gd name="connsiteY1" fmla="*/ 221058 h 504752"/>
              <a:gd name="connsiteX2" fmla="*/ 930351 w 1497694"/>
              <a:gd name="connsiteY2" fmla="*/ 299468 h 504752"/>
              <a:gd name="connsiteX3" fmla="*/ 1132734 w 1497694"/>
              <a:gd name="connsiteY3" fmla="*/ 241350 h 504752"/>
              <a:gd name="connsiteX4" fmla="*/ 1497694 w 1497694"/>
              <a:gd name="connsiteY4" fmla="*/ 0 h 504752"/>
              <a:gd name="connsiteX0" fmla="*/ 0 w 1497694"/>
              <a:gd name="connsiteY0" fmla="*/ 551191 h 551220"/>
              <a:gd name="connsiteX1" fmla="*/ 663775 w 1497694"/>
              <a:gd name="connsiteY1" fmla="*/ 47282 h 551220"/>
              <a:gd name="connsiteX2" fmla="*/ 796182 w 1497694"/>
              <a:gd name="connsiteY2" fmla="*/ 267497 h 551220"/>
              <a:gd name="connsiteX3" fmla="*/ 930351 w 1497694"/>
              <a:gd name="connsiteY3" fmla="*/ 345907 h 551220"/>
              <a:gd name="connsiteX4" fmla="*/ 1132734 w 1497694"/>
              <a:gd name="connsiteY4" fmla="*/ 287789 h 551220"/>
              <a:gd name="connsiteX5" fmla="*/ 1497694 w 1497694"/>
              <a:gd name="connsiteY5" fmla="*/ 46439 h 551220"/>
              <a:gd name="connsiteX0" fmla="*/ 0 w 1497694"/>
              <a:gd name="connsiteY0" fmla="*/ 504752 h 504752"/>
              <a:gd name="connsiteX1" fmla="*/ 796182 w 1497694"/>
              <a:gd name="connsiteY1" fmla="*/ 221058 h 504752"/>
              <a:gd name="connsiteX2" fmla="*/ 930351 w 1497694"/>
              <a:gd name="connsiteY2" fmla="*/ 299468 h 504752"/>
              <a:gd name="connsiteX3" fmla="*/ 1132734 w 1497694"/>
              <a:gd name="connsiteY3" fmla="*/ 241350 h 504752"/>
              <a:gd name="connsiteX4" fmla="*/ 1497694 w 1497694"/>
              <a:gd name="connsiteY4" fmla="*/ 0 h 504752"/>
              <a:gd name="connsiteX0" fmla="*/ 0 w 1087226"/>
              <a:gd name="connsiteY0" fmla="*/ 260227 h 320775"/>
              <a:gd name="connsiteX1" fmla="*/ 385714 w 1087226"/>
              <a:gd name="connsiteY1" fmla="*/ 221058 h 320775"/>
              <a:gd name="connsiteX2" fmla="*/ 519883 w 1087226"/>
              <a:gd name="connsiteY2" fmla="*/ 299468 h 320775"/>
              <a:gd name="connsiteX3" fmla="*/ 722266 w 1087226"/>
              <a:gd name="connsiteY3" fmla="*/ 241350 h 320775"/>
              <a:gd name="connsiteX4" fmla="*/ 1087226 w 1087226"/>
              <a:gd name="connsiteY4" fmla="*/ 0 h 320775"/>
              <a:gd name="connsiteX0" fmla="*/ 0 w 1087226"/>
              <a:gd name="connsiteY0" fmla="*/ 260227 h 320775"/>
              <a:gd name="connsiteX1" fmla="*/ 306513 w 1087226"/>
              <a:gd name="connsiteY1" fmla="*/ 243134 h 320775"/>
              <a:gd name="connsiteX2" fmla="*/ 519883 w 1087226"/>
              <a:gd name="connsiteY2" fmla="*/ 299468 h 320775"/>
              <a:gd name="connsiteX3" fmla="*/ 722266 w 1087226"/>
              <a:gd name="connsiteY3" fmla="*/ 241350 h 320775"/>
              <a:gd name="connsiteX4" fmla="*/ 1087226 w 1087226"/>
              <a:gd name="connsiteY4" fmla="*/ 0 h 320775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1087226"/>
              <a:gd name="connsiteY0" fmla="*/ 260227 h 299468"/>
              <a:gd name="connsiteX1" fmla="*/ 306513 w 1087226"/>
              <a:gd name="connsiteY1" fmla="*/ 243134 h 299468"/>
              <a:gd name="connsiteX2" fmla="*/ 519883 w 1087226"/>
              <a:gd name="connsiteY2" fmla="*/ 299468 h 299468"/>
              <a:gd name="connsiteX3" fmla="*/ 722266 w 1087226"/>
              <a:gd name="connsiteY3" fmla="*/ 241350 h 299468"/>
              <a:gd name="connsiteX4" fmla="*/ 1087226 w 1087226"/>
              <a:gd name="connsiteY4" fmla="*/ 0 h 299468"/>
              <a:gd name="connsiteX0" fmla="*/ 0 w 993638"/>
              <a:gd name="connsiteY0" fmla="*/ 211386 h 299468"/>
              <a:gd name="connsiteX1" fmla="*/ 212925 w 993638"/>
              <a:gd name="connsiteY1" fmla="*/ 243134 h 299468"/>
              <a:gd name="connsiteX2" fmla="*/ 426295 w 993638"/>
              <a:gd name="connsiteY2" fmla="*/ 299468 h 299468"/>
              <a:gd name="connsiteX3" fmla="*/ 628678 w 993638"/>
              <a:gd name="connsiteY3" fmla="*/ 241350 h 299468"/>
              <a:gd name="connsiteX4" fmla="*/ 993638 w 993638"/>
              <a:gd name="connsiteY4" fmla="*/ 0 h 299468"/>
              <a:gd name="connsiteX0" fmla="*/ 0 w 1099132"/>
              <a:gd name="connsiteY0" fmla="*/ 264418 h 299468"/>
              <a:gd name="connsiteX1" fmla="*/ 318419 w 1099132"/>
              <a:gd name="connsiteY1" fmla="*/ 243134 h 299468"/>
              <a:gd name="connsiteX2" fmla="*/ 531789 w 1099132"/>
              <a:gd name="connsiteY2" fmla="*/ 299468 h 299468"/>
              <a:gd name="connsiteX3" fmla="*/ 734172 w 1099132"/>
              <a:gd name="connsiteY3" fmla="*/ 241350 h 299468"/>
              <a:gd name="connsiteX4" fmla="*/ 1099132 w 1099132"/>
              <a:gd name="connsiteY4" fmla="*/ 0 h 299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9132" h="299468">
                <a:moveTo>
                  <a:pt x="0" y="264418"/>
                </a:moveTo>
                <a:cubicBezTo>
                  <a:pt x="165871" y="205315"/>
                  <a:pt x="250178" y="163122"/>
                  <a:pt x="318419" y="243134"/>
                </a:cubicBezTo>
                <a:cubicBezTo>
                  <a:pt x="363942" y="242976"/>
                  <a:pt x="383533" y="219819"/>
                  <a:pt x="531789" y="299468"/>
                </a:cubicBezTo>
                <a:cubicBezTo>
                  <a:pt x="523075" y="247064"/>
                  <a:pt x="658774" y="290306"/>
                  <a:pt x="734172" y="241350"/>
                </a:cubicBezTo>
                <a:cubicBezTo>
                  <a:pt x="812536" y="31551"/>
                  <a:pt x="992499" y="19227"/>
                  <a:pt x="1099132" y="0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0" name="RPO2-545-604">
            <a:extLst>
              <a:ext uri="{FF2B5EF4-FFF2-40B4-BE49-F238E27FC236}">
                <a16:creationId xmlns:a16="http://schemas.microsoft.com/office/drawing/2014/main" id="{B36456F1-27E8-48BC-8853-F47BC7353F45}"/>
              </a:ext>
            </a:extLst>
          </p:cNvPr>
          <p:cNvSpPr/>
          <p:nvPr/>
        </p:nvSpPr>
        <p:spPr>
          <a:xfrm>
            <a:off x="5124006" y="5273665"/>
            <a:ext cx="194416" cy="134200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202308"/>
              <a:gd name="connsiteY0" fmla="*/ 0 h 463078"/>
              <a:gd name="connsiteX1" fmla="*/ 393229 w 1202308"/>
              <a:gd name="connsiteY1" fmla="*/ 124147 h 463078"/>
              <a:gd name="connsiteX2" fmla="*/ 812801 w 1202308"/>
              <a:gd name="connsiteY2" fmla="*/ 99940 h 463078"/>
              <a:gd name="connsiteX3" fmla="*/ 1050776 w 1202308"/>
              <a:gd name="connsiteY3" fmla="*/ 279522 h 463078"/>
              <a:gd name="connsiteX4" fmla="*/ 1106945 w 1202308"/>
              <a:gd name="connsiteY4" fmla="*/ 378122 h 463078"/>
              <a:gd name="connsiteX5" fmla="*/ 1202308 w 1202308"/>
              <a:gd name="connsiteY5" fmla="*/ 463078 h 463078"/>
              <a:gd name="connsiteX0" fmla="*/ 0 w 809079"/>
              <a:gd name="connsiteY0" fmla="*/ 32071 h 371002"/>
              <a:gd name="connsiteX1" fmla="*/ 419572 w 809079"/>
              <a:gd name="connsiteY1" fmla="*/ 7864 h 371002"/>
              <a:gd name="connsiteX2" fmla="*/ 657547 w 809079"/>
              <a:gd name="connsiteY2" fmla="*/ 187446 h 371002"/>
              <a:gd name="connsiteX3" fmla="*/ 713716 w 809079"/>
              <a:gd name="connsiteY3" fmla="*/ 286046 h 371002"/>
              <a:gd name="connsiteX4" fmla="*/ 809079 w 809079"/>
              <a:gd name="connsiteY4" fmla="*/ 371002 h 371002"/>
              <a:gd name="connsiteX0" fmla="*/ 0 w 389507"/>
              <a:gd name="connsiteY0" fmla="*/ 0 h 363138"/>
              <a:gd name="connsiteX1" fmla="*/ 237975 w 389507"/>
              <a:gd name="connsiteY1" fmla="*/ 179582 h 363138"/>
              <a:gd name="connsiteX2" fmla="*/ 294144 w 389507"/>
              <a:gd name="connsiteY2" fmla="*/ 278182 h 363138"/>
              <a:gd name="connsiteX3" fmla="*/ 389507 w 389507"/>
              <a:gd name="connsiteY3" fmla="*/ 363138 h 363138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545826 w 545826"/>
              <a:gd name="connsiteY2" fmla="*/ 257697 h 257697"/>
              <a:gd name="connsiteX0" fmla="*/ 0 w 545826"/>
              <a:gd name="connsiteY0" fmla="*/ 0 h 220139"/>
              <a:gd name="connsiteX1" fmla="*/ 545826 w 545826"/>
              <a:gd name="connsiteY1" fmla="*/ 220139 h 220139"/>
              <a:gd name="connsiteX0" fmla="*/ 0 w 193773"/>
              <a:gd name="connsiteY0" fmla="*/ 8808 h 8808"/>
              <a:gd name="connsiteX1" fmla="*/ 193773 w 193773"/>
              <a:gd name="connsiteY1" fmla="*/ 0 h 8808"/>
              <a:gd name="connsiteX0" fmla="*/ 0 w 7765"/>
              <a:gd name="connsiteY0" fmla="*/ 0 h 129571"/>
              <a:gd name="connsiteX1" fmla="*/ 7765 w 7765"/>
              <a:gd name="connsiteY1" fmla="*/ 129571 h 129571"/>
              <a:gd name="connsiteX0" fmla="*/ 0 w 10000"/>
              <a:gd name="connsiteY0" fmla="*/ 0 h 10000"/>
              <a:gd name="connsiteX1" fmla="*/ 5475 w 10000"/>
              <a:gd name="connsiteY1" fmla="*/ 5227 h 10000"/>
              <a:gd name="connsiteX2" fmla="*/ 10000 w 10000"/>
              <a:gd name="connsiteY2" fmla="*/ 10000 h 10000"/>
              <a:gd name="connsiteX0" fmla="*/ 4207 w 14207"/>
              <a:gd name="connsiteY0" fmla="*/ 0 h 10000"/>
              <a:gd name="connsiteX1" fmla="*/ 2142 w 14207"/>
              <a:gd name="connsiteY1" fmla="*/ 8526 h 10000"/>
              <a:gd name="connsiteX2" fmla="*/ 14207 w 14207"/>
              <a:gd name="connsiteY2" fmla="*/ 10000 h 10000"/>
              <a:gd name="connsiteX0" fmla="*/ 4207 w 14207"/>
              <a:gd name="connsiteY0" fmla="*/ 0 h 10000"/>
              <a:gd name="connsiteX1" fmla="*/ 2142 w 14207"/>
              <a:gd name="connsiteY1" fmla="*/ 8526 h 10000"/>
              <a:gd name="connsiteX2" fmla="*/ 14207 w 14207"/>
              <a:gd name="connsiteY2" fmla="*/ 10000 h 10000"/>
              <a:gd name="connsiteX0" fmla="*/ 4207 w 14207"/>
              <a:gd name="connsiteY0" fmla="*/ 0 h 10000"/>
              <a:gd name="connsiteX1" fmla="*/ 2142 w 14207"/>
              <a:gd name="connsiteY1" fmla="*/ 8526 h 10000"/>
              <a:gd name="connsiteX2" fmla="*/ 14207 w 14207"/>
              <a:gd name="connsiteY2" fmla="*/ 10000 h 10000"/>
              <a:gd name="connsiteX0" fmla="*/ 3089 w 13089"/>
              <a:gd name="connsiteY0" fmla="*/ 0 h 10557"/>
              <a:gd name="connsiteX1" fmla="*/ 1024 w 13089"/>
              <a:gd name="connsiteY1" fmla="*/ 8526 h 10557"/>
              <a:gd name="connsiteX2" fmla="*/ 13089 w 13089"/>
              <a:gd name="connsiteY2" fmla="*/ 10000 h 10557"/>
              <a:gd name="connsiteX0" fmla="*/ 3089 w 13089"/>
              <a:gd name="connsiteY0" fmla="*/ 0 h 10592"/>
              <a:gd name="connsiteX1" fmla="*/ 1024 w 13089"/>
              <a:gd name="connsiteY1" fmla="*/ 8526 h 10592"/>
              <a:gd name="connsiteX2" fmla="*/ 13089 w 13089"/>
              <a:gd name="connsiteY2" fmla="*/ 10000 h 10592"/>
              <a:gd name="connsiteX0" fmla="*/ 3945 w 13945"/>
              <a:gd name="connsiteY0" fmla="*/ 0 h 11979"/>
              <a:gd name="connsiteX1" fmla="*/ 1024 w 13945"/>
              <a:gd name="connsiteY1" fmla="*/ 9948 h 11979"/>
              <a:gd name="connsiteX2" fmla="*/ 13945 w 13945"/>
              <a:gd name="connsiteY2" fmla="*/ 10000 h 11979"/>
              <a:gd name="connsiteX0" fmla="*/ 4625 w 14625"/>
              <a:gd name="connsiteY0" fmla="*/ 0 h 11979"/>
              <a:gd name="connsiteX1" fmla="*/ 2914 w 14625"/>
              <a:gd name="connsiteY1" fmla="*/ 3986 h 11979"/>
              <a:gd name="connsiteX2" fmla="*/ 1704 w 14625"/>
              <a:gd name="connsiteY2" fmla="*/ 9948 h 11979"/>
              <a:gd name="connsiteX3" fmla="*/ 14625 w 14625"/>
              <a:gd name="connsiteY3" fmla="*/ 10000 h 11979"/>
              <a:gd name="connsiteX0" fmla="*/ 4588 w 14588"/>
              <a:gd name="connsiteY0" fmla="*/ 0 h 11979"/>
              <a:gd name="connsiteX1" fmla="*/ 1667 w 14588"/>
              <a:gd name="connsiteY1" fmla="*/ 9948 h 11979"/>
              <a:gd name="connsiteX2" fmla="*/ 14588 w 14588"/>
              <a:gd name="connsiteY2" fmla="*/ 10000 h 11979"/>
              <a:gd name="connsiteX0" fmla="*/ 5315 w 14588"/>
              <a:gd name="connsiteY0" fmla="*/ 0 h 11759"/>
              <a:gd name="connsiteX1" fmla="*/ 1667 w 14588"/>
              <a:gd name="connsiteY1" fmla="*/ 9728 h 11759"/>
              <a:gd name="connsiteX2" fmla="*/ 14588 w 14588"/>
              <a:gd name="connsiteY2" fmla="*/ 9780 h 11759"/>
              <a:gd name="connsiteX0" fmla="*/ 5315 w 14588"/>
              <a:gd name="connsiteY0" fmla="*/ 0 h 11759"/>
              <a:gd name="connsiteX1" fmla="*/ 1667 w 14588"/>
              <a:gd name="connsiteY1" fmla="*/ 9728 h 11759"/>
              <a:gd name="connsiteX2" fmla="*/ 14588 w 14588"/>
              <a:gd name="connsiteY2" fmla="*/ 9780 h 11759"/>
              <a:gd name="connsiteX0" fmla="*/ 3648 w 12921"/>
              <a:gd name="connsiteY0" fmla="*/ 0 h 11759"/>
              <a:gd name="connsiteX1" fmla="*/ 0 w 12921"/>
              <a:gd name="connsiteY1" fmla="*/ 9728 h 11759"/>
              <a:gd name="connsiteX2" fmla="*/ 12921 w 12921"/>
              <a:gd name="connsiteY2" fmla="*/ 9780 h 11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921" h="11759">
                <a:moveTo>
                  <a:pt x="3648" y="0"/>
                </a:moveTo>
                <a:cubicBezTo>
                  <a:pt x="1392" y="2918"/>
                  <a:pt x="1155" y="6770"/>
                  <a:pt x="0" y="9728"/>
                </a:cubicBezTo>
                <a:cubicBezTo>
                  <a:pt x="4479" y="11759"/>
                  <a:pt x="9961" y="10372"/>
                  <a:pt x="12921" y="9780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1" name="RPO2-519">
            <a:extLst>
              <a:ext uri="{FF2B5EF4-FFF2-40B4-BE49-F238E27FC236}">
                <a16:creationId xmlns:a16="http://schemas.microsoft.com/office/drawing/2014/main" id="{B076666A-4D35-4097-BF71-ECCD2E2246B1}"/>
              </a:ext>
            </a:extLst>
          </p:cNvPr>
          <p:cNvSpPr/>
          <p:nvPr/>
        </p:nvSpPr>
        <p:spPr>
          <a:xfrm>
            <a:off x="3504306" y="3279411"/>
            <a:ext cx="442093" cy="155817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202308"/>
              <a:gd name="connsiteY0" fmla="*/ 0 h 463078"/>
              <a:gd name="connsiteX1" fmla="*/ 393229 w 1202308"/>
              <a:gd name="connsiteY1" fmla="*/ 124147 h 463078"/>
              <a:gd name="connsiteX2" fmla="*/ 812801 w 1202308"/>
              <a:gd name="connsiteY2" fmla="*/ 99940 h 463078"/>
              <a:gd name="connsiteX3" fmla="*/ 1050776 w 1202308"/>
              <a:gd name="connsiteY3" fmla="*/ 279522 h 463078"/>
              <a:gd name="connsiteX4" fmla="*/ 1106945 w 1202308"/>
              <a:gd name="connsiteY4" fmla="*/ 378122 h 463078"/>
              <a:gd name="connsiteX5" fmla="*/ 1202308 w 1202308"/>
              <a:gd name="connsiteY5" fmla="*/ 463078 h 463078"/>
              <a:gd name="connsiteX0" fmla="*/ 0 w 809079"/>
              <a:gd name="connsiteY0" fmla="*/ 32071 h 371002"/>
              <a:gd name="connsiteX1" fmla="*/ 419572 w 809079"/>
              <a:gd name="connsiteY1" fmla="*/ 7864 h 371002"/>
              <a:gd name="connsiteX2" fmla="*/ 657547 w 809079"/>
              <a:gd name="connsiteY2" fmla="*/ 187446 h 371002"/>
              <a:gd name="connsiteX3" fmla="*/ 713716 w 809079"/>
              <a:gd name="connsiteY3" fmla="*/ 286046 h 371002"/>
              <a:gd name="connsiteX4" fmla="*/ 809079 w 809079"/>
              <a:gd name="connsiteY4" fmla="*/ 371002 h 371002"/>
              <a:gd name="connsiteX0" fmla="*/ 0 w 389507"/>
              <a:gd name="connsiteY0" fmla="*/ 0 h 363138"/>
              <a:gd name="connsiteX1" fmla="*/ 237975 w 389507"/>
              <a:gd name="connsiteY1" fmla="*/ 179582 h 363138"/>
              <a:gd name="connsiteX2" fmla="*/ 294144 w 389507"/>
              <a:gd name="connsiteY2" fmla="*/ 278182 h 363138"/>
              <a:gd name="connsiteX3" fmla="*/ 389507 w 389507"/>
              <a:gd name="connsiteY3" fmla="*/ 363138 h 363138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545826 w 545826"/>
              <a:gd name="connsiteY2" fmla="*/ 257697 h 257697"/>
              <a:gd name="connsiteX0" fmla="*/ 0 w 545826"/>
              <a:gd name="connsiteY0" fmla="*/ 0 h 220139"/>
              <a:gd name="connsiteX1" fmla="*/ 545826 w 545826"/>
              <a:gd name="connsiteY1" fmla="*/ 220139 h 220139"/>
              <a:gd name="connsiteX0" fmla="*/ 0 w 193773"/>
              <a:gd name="connsiteY0" fmla="*/ 8808 h 8808"/>
              <a:gd name="connsiteX1" fmla="*/ 193773 w 193773"/>
              <a:gd name="connsiteY1" fmla="*/ 0 h 8808"/>
              <a:gd name="connsiteX0" fmla="*/ 0 w 20095"/>
              <a:gd name="connsiteY0" fmla="*/ 68069 h 68069"/>
              <a:gd name="connsiteX1" fmla="*/ 20095 w 20095"/>
              <a:gd name="connsiteY1" fmla="*/ 0 h 68069"/>
              <a:gd name="connsiteX0" fmla="*/ 0 w 20095"/>
              <a:gd name="connsiteY0" fmla="*/ 108856 h 108856"/>
              <a:gd name="connsiteX1" fmla="*/ 20095 w 20095"/>
              <a:gd name="connsiteY1" fmla="*/ 40787 h 108856"/>
              <a:gd name="connsiteX0" fmla="*/ 0 w 22815"/>
              <a:gd name="connsiteY0" fmla="*/ 104857 h 104857"/>
              <a:gd name="connsiteX1" fmla="*/ 22815 w 22815"/>
              <a:gd name="connsiteY1" fmla="*/ 40787 h 104857"/>
              <a:gd name="connsiteX0" fmla="*/ 0 w 22815"/>
              <a:gd name="connsiteY0" fmla="*/ 104857 h 129536"/>
              <a:gd name="connsiteX1" fmla="*/ 22815 w 22815"/>
              <a:gd name="connsiteY1" fmla="*/ 40787 h 129536"/>
              <a:gd name="connsiteX0" fmla="*/ 0 w 22815"/>
              <a:gd name="connsiteY0" fmla="*/ 104857 h 176904"/>
              <a:gd name="connsiteX1" fmla="*/ 22815 w 22815"/>
              <a:gd name="connsiteY1" fmla="*/ 40787 h 176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815" h="176904">
                <a:moveTo>
                  <a:pt x="0" y="104857"/>
                </a:moveTo>
                <a:cubicBezTo>
                  <a:pt x="8818" y="176904"/>
                  <a:pt x="15860" y="0"/>
                  <a:pt x="22815" y="40787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2" name="RPO2-592-rez">
            <a:extLst>
              <a:ext uri="{FF2B5EF4-FFF2-40B4-BE49-F238E27FC236}">
                <a16:creationId xmlns:a16="http://schemas.microsoft.com/office/drawing/2014/main" id="{EB431D5E-FED1-4D76-88E1-C0C05B4F6FD6}"/>
              </a:ext>
            </a:extLst>
          </p:cNvPr>
          <p:cNvSpPr/>
          <p:nvPr/>
        </p:nvSpPr>
        <p:spPr>
          <a:xfrm>
            <a:off x="7266963" y="2520990"/>
            <a:ext cx="708047" cy="287782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1049077 w 1386247"/>
              <a:gd name="connsiteY5" fmla="*/ 16123 h 322289"/>
              <a:gd name="connsiteX6" fmla="*/ 1386247 w 1386247"/>
              <a:gd name="connsiteY6" fmla="*/ 30610 h 322289"/>
              <a:gd name="connsiteX0" fmla="*/ 0 w 1386247"/>
              <a:gd name="connsiteY0" fmla="*/ 224086 h 291679"/>
              <a:gd name="connsiteX1" fmla="*/ 93352 w 1386247"/>
              <a:gd name="connsiteY1" fmla="*/ 234876 h 291679"/>
              <a:gd name="connsiteX2" fmla="*/ 226851 w 1386247"/>
              <a:gd name="connsiteY2" fmla="*/ 220316 h 291679"/>
              <a:gd name="connsiteX3" fmla="*/ 385502 w 1386247"/>
              <a:gd name="connsiteY3" fmla="*/ 291679 h 291679"/>
              <a:gd name="connsiteX4" fmla="*/ 597087 w 1386247"/>
              <a:gd name="connsiteY4" fmla="*/ 153318 h 291679"/>
              <a:gd name="connsiteX5" fmla="*/ 1386247 w 1386247"/>
              <a:gd name="connsiteY5" fmla="*/ 0 h 291679"/>
              <a:gd name="connsiteX0" fmla="*/ 0 w 597087"/>
              <a:gd name="connsiteY0" fmla="*/ 84831 h 152424"/>
              <a:gd name="connsiteX1" fmla="*/ 93352 w 597087"/>
              <a:gd name="connsiteY1" fmla="*/ 95621 h 152424"/>
              <a:gd name="connsiteX2" fmla="*/ 226851 w 597087"/>
              <a:gd name="connsiteY2" fmla="*/ 81061 h 152424"/>
              <a:gd name="connsiteX3" fmla="*/ 385502 w 597087"/>
              <a:gd name="connsiteY3" fmla="*/ 152424 h 152424"/>
              <a:gd name="connsiteX4" fmla="*/ 597087 w 597087"/>
              <a:gd name="connsiteY4" fmla="*/ 14063 h 152424"/>
              <a:gd name="connsiteX0" fmla="*/ 0 w 683110"/>
              <a:gd name="connsiteY0" fmla="*/ 486346 h 553939"/>
              <a:gd name="connsiteX1" fmla="*/ 93352 w 683110"/>
              <a:gd name="connsiteY1" fmla="*/ 497136 h 553939"/>
              <a:gd name="connsiteX2" fmla="*/ 226851 w 683110"/>
              <a:gd name="connsiteY2" fmla="*/ 482576 h 553939"/>
              <a:gd name="connsiteX3" fmla="*/ 385502 w 683110"/>
              <a:gd name="connsiteY3" fmla="*/ 553939 h 553939"/>
              <a:gd name="connsiteX4" fmla="*/ 683110 w 683110"/>
              <a:gd name="connsiteY4" fmla="*/ 0 h 553939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226851 w 683110"/>
              <a:gd name="connsiteY2" fmla="*/ 482576 h 500464"/>
              <a:gd name="connsiteX3" fmla="*/ 506574 w 683110"/>
              <a:gd name="connsiteY3" fmla="*/ 302097 h 500464"/>
              <a:gd name="connsiteX4" fmla="*/ 683110 w 683110"/>
              <a:gd name="connsiteY4" fmla="*/ 0 h 500464"/>
              <a:gd name="connsiteX0" fmla="*/ 0 w 683110"/>
              <a:gd name="connsiteY0" fmla="*/ 486346 h 500464"/>
              <a:gd name="connsiteX1" fmla="*/ 93352 w 683110"/>
              <a:gd name="connsiteY1" fmla="*/ 497136 h 500464"/>
              <a:gd name="connsiteX2" fmla="*/ 506574 w 683110"/>
              <a:gd name="connsiteY2" fmla="*/ 302097 h 500464"/>
              <a:gd name="connsiteX3" fmla="*/ 683110 w 683110"/>
              <a:gd name="connsiteY3" fmla="*/ 0 h 500464"/>
              <a:gd name="connsiteX0" fmla="*/ 0 w 589758"/>
              <a:gd name="connsiteY0" fmla="*/ 497136 h 497136"/>
              <a:gd name="connsiteX1" fmla="*/ 413222 w 589758"/>
              <a:gd name="connsiteY1" fmla="*/ 302097 h 497136"/>
              <a:gd name="connsiteX2" fmla="*/ 589758 w 589758"/>
              <a:gd name="connsiteY2" fmla="*/ 0 h 497136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122750 w 274829"/>
              <a:gd name="connsiteY0" fmla="*/ 752500 h 752500"/>
              <a:gd name="connsiteX1" fmla="*/ 98293 w 274829"/>
              <a:gd name="connsiteY1" fmla="*/ 302097 h 752500"/>
              <a:gd name="connsiteX2" fmla="*/ 274829 w 274829"/>
              <a:gd name="connsiteY2" fmla="*/ 0 h 752500"/>
              <a:gd name="connsiteX0" fmla="*/ 58520 w 210599"/>
              <a:gd name="connsiteY0" fmla="*/ 752500 h 752500"/>
              <a:gd name="connsiteX1" fmla="*/ 6219 w 210599"/>
              <a:gd name="connsiteY1" fmla="*/ 46786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58520 w 210599"/>
              <a:gd name="connsiteY0" fmla="*/ 752500 h 752500"/>
              <a:gd name="connsiteX1" fmla="*/ 99956 w 210599"/>
              <a:gd name="connsiteY1" fmla="*/ 542825 h 752500"/>
              <a:gd name="connsiteX2" fmla="*/ 34063 w 210599"/>
              <a:gd name="connsiteY2" fmla="*/ 302097 h 752500"/>
              <a:gd name="connsiteX3" fmla="*/ 210599 w 210599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76536 w 176536"/>
              <a:gd name="connsiteY3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112648 w 176536"/>
              <a:gd name="connsiteY3" fmla="*/ 70196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24457 w 176536"/>
              <a:gd name="connsiteY0" fmla="*/ 752500 h 752500"/>
              <a:gd name="connsiteX1" fmla="*/ 65893 w 176536"/>
              <a:gd name="connsiteY1" fmla="*/ 542825 h 752500"/>
              <a:gd name="connsiteX2" fmla="*/ 0 w 176536"/>
              <a:gd name="connsiteY2" fmla="*/ 302097 h 752500"/>
              <a:gd name="connsiteX3" fmla="*/ 79038 w 176536"/>
              <a:gd name="connsiteY3" fmla="*/ 186108 h 752500"/>
              <a:gd name="connsiteX4" fmla="*/ 176536 w 176536"/>
              <a:gd name="connsiteY4" fmla="*/ 0 h 752500"/>
              <a:gd name="connsiteX0" fmla="*/ 617692 w 672273"/>
              <a:gd name="connsiteY0" fmla="*/ 779091 h 779091"/>
              <a:gd name="connsiteX1" fmla="*/ 659128 w 672273"/>
              <a:gd name="connsiteY1" fmla="*/ 569416 h 779091"/>
              <a:gd name="connsiteX2" fmla="*/ 593235 w 672273"/>
              <a:gd name="connsiteY2" fmla="*/ 328688 h 779091"/>
              <a:gd name="connsiteX3" fmla="*/ 672273 w 672273"/>
              <a:gd name="connsiteY3" fmla="*/ 212699 h 779091"/>
              <a:gd name="connsiteX4" fmla="*/ 1396 w 672273"/>
              <a:gd name="connsiteY4" fmla="*/ 0 h 779091"/>
              <a:gd name="connsiteX0" fmla="*/ 616296 w 670877"/>
              <a:gd name="connsiteY0" fmla="*/ 779091 h 779091"/>
              <a:gd name="connsiteX1" fmla="*/ 657732 w 670877"/>
              <a:gd name="connsiteY1" fmla="*/ 569416 h 779091"/>
              <a:gd name="connsiteX2" fmla="*/ 591839 w 670877"/>
              <a:gd name="connsiteY2" fmla="*/ 328688 h 779091"/>
              <a:gd name="connsiteX3" fmla="*/ 670877 w 670877"/>
              <a:gd name="connsiteY3" fmla="*/ 212699 h 779091"/>
              <a:gd name="connsiteX4" fmla="*/ 0 w 670877"/>
              <a:gd name="connsiteY4" fmla="*/ 0 h 779091"/>
              <a:gd name="connsiteX0" fmla="*/ 647922 w 702503"/>
              <a:gd name="connsiteY0" fmla="*/ 779488 h 779488"/>
              <a:gd name="connsiteX1" fmla="*/ 689358 w 702503"/>
              <a:gd name="connsiteY1" fmla="*/ 569813 h 779488"/>
              <a:gd name="connsiteX2" fmla="*/ 623465 w 702503"/>
              <a:gd name="connsiteY2" fmla="*/ 329085 h 779488"/>
              <a:gd name="connsiteX3" fmla="*/ 702503 w 702503"/>
              <a:gd name="connsiteY3" fmla="*/ 213096 h 779488"/>
              <a:gd name="connsiteX4" fmla="*/ 0 w 702503"/>
              <a:gd name="connsiteY4" fmla="*/ 0 h 779488"/>
              <a:gd name="connsiteX0" fmla="*/ 1905222 w 1905222"/>
              <a:gd name="connsiteY0" fmla="*/ 734244 h 734244"/>
              <a:gd name="connsiteX1" fmla="*/ 689358 w 1905222"/>
              <a:gd name="connsiteY1" fmla="*/ 569813 h 734244"/>
              <a:gd name="connsiteX2" fmla="*/ 623465 w 1905222"/>
              <a:gd name="connsiteY2" fmla="*/ 329085 h 734244"/>
              <a:gd name="connsiteX3" fmla="*/ 702503 w 1905222"/>
              <a:gd name="connsiteY3" fmla="*/ 213096 h 734244"/>
              <a:gd name="connsiteX4" fmla="*/ 0 w 1905222"/>
              <a:gd name="connsiteY4" fmla="*/ 0 h 734244"/>
              <a:gd name="connsiteX0" fmla="*/ 1905222 w 1905222"/>
              <a:gd name="connsiteY0" fmla="*/ 734244 h 734244"/>
              <a:gd name="connsiteX1" fmla="*/ 689358 w 1905222"/>
              <a:gd name="connsiteY1" fmla="*/ 569813 h 734244"/>
              <a:gd name="connsiteX2" fmla="*/ 623465 w 1905222"/>
              <a:gd name="connsiteY2" fmla="*/ 329085 h 734244"/>
              <a:gd name="connsiteX3" fmla="*/ 702503 w 1905222"/>
              <a:gd name="connsiteY3" fmla="*/ 213096 h 734244"/>
              <a:gd name="connsiteX4" fmla="*/ 0 w 1905222"/>
              <a:gd name="connsiteY4" fmla="*/ 0 h 734244"/>
              <a:gd name="connsiteX0" fmla="*/ 1905222 w 1905222"/>
              <a:gd name="connsiteY0" fmla="*/ 734244 h 734244"/>
              <a:gd name="connsiteX1" fmla="*/ 1014548 w 1905222"/>
              <a:gd name="connsiteY1" fmla="*/ 374352 h 734244"/>
              <a:gd name="connsiteX2" fmla="*/ 623465 w 1905222"/>
              <a:gd name="connsiteY2" fmla="*/ 329085 h 734244"/>
              <a:gd name="connsiteX3" fmla="*/ 702503 w 1905222"/>
              <a:gd name="connsiteY3" fmla="*/ 213096 h 734244"/>
              <a:gd name="connsiteX4" fmla="*/ 0 w 1905222"/>
              <a:gd name="connsiteY4" fmla="*/ 0 h 734244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623465 w 1905222"/>
              <a:gd name="connsiteY2" fmla="*/ 329085 h 898608"/>
              <a:gd name="connsiteX3" fmla="*/ 702503 w 1905222"/>
              <a:gd name="connsiteY3" fmla="*/ 213096 h 898608"/>
              <a:gd name="connsiteX4" fmla="*/ 0 w 1905222"/>
              <a:gd name="connsiteY4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001613 w 1905222"/>
              <a:gd name="connsiteY2" fmla="*/ 402606 h 898608"/>
              <a:gd name="connsiteX3" fmla="*/ 702503 w 1905222"/>
              <a:gd name="connsiteY3" fmla="*/ 213096 h 898608"/>
              <a:gd name="connsiteX4" fmla="*/ 0 w 1905222"/>
              <a:gd name="connsiteY4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001613 w 1905222"/>
              <a:gd name="connsiteY2" fmla="*/ 402606 h 898608"/>
              <a:gd name="connsiteX3" fmla="*/ 702503 w 1905222"/>
              <a:gd name="connsiteY3" fmla="*/ 213096 h 898608"/>
              <a:gd name="connsiteX4" fmla="*/ 0 w 1905222"/>
              <a:gd name="connsiteY4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019721 w 1905222"/>
              <a:gd name="connsiteY2" fmla="*/ 396975 h 898608"/>
              <a:gd name="connsiteX3" fmla="*/ 702503 w 1905222"/>
              <a:gd name="connsiteY3" fmla="*/ 213096 h 898608"/>
              <a:gd name="connsiteX4" fmla="*/ 0 w 1905222"/>
              <a:gd name="connsiteY4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019721 w 1905222"/>
              <a:gd name="connsiteY2" fmla="*/ 396975 h 898608"/>
              <a:gd name="connsiteX3" fmla="*/ 702503 w 1905222"/>
              <a:gd name="connsiteY3" fmla="*/ 213096 h 898608"/>
              <a:gd name="connsiteX4" fmla="*/ 0 w 1905222"/>
              <a:gd name="connsiteY4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418331 w 1905222"/>
              <a:gd name="connsiteY2" fmla="*/ 60999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98608"/>
              <a:gd name="connsiteX1" fmla="*/ 1851806 w 1905222"/>
              <a:gd name="connsiteY1" fmla="*/ 818778 h 898608"/>
              <a:gd name="connsiteX2" fmla="*/ 1323478 w 1905222"/>
              <a:gd name="connsiteY2" fmla="*/ 588368 h 898608"/>
              <a:gd name="connsiteX3" fmla="*/ 1019721 w 1905222"/>
              <a:gd name="connsiteY3" fmla="*/ 396975 h 898608"/>
              <a:gd name="connsiteX4" fmla="*/ 702503 w 1905222"/>
              <a:gd name="connsiteY4" fmla="*/ 213096 h 898608"/>
              <a:gd name="connsiteX5" fmla="*/ 0 w 1905222"/>
              <a:gd name="connsiteY5" fmla="*/ 0 h 898608"/>
              <a:gd name="connsiteX0" fmla="*/ 1905222 w 1905222"/>
              <a:gd name="connsiteY0" fmla="*/ 734244 h 818778"/>
              <a:gd name="connsiteX1" fmla="*/ 1851806 w 1905222"/>
              <a:gd name="connsiteY1" fmla="*/ 818778 h 818778"/>
              <a:gd name="connsiteX2" fmla="*/ 1323478 w 1905222"/>
              <a:gd name="connsiteY2" fmla="*/ 588368 h 818778"/>
              <a:gd name="connsiteX3" fmla="*/ 1019721 w 1905222"/>
              <a:gd name="connsiteY3" fmla="*/ 396975 h 818778"/>
              <a:gd name="connsiteX4" fmla="*/ 702503 w 1905222"/>
              <a:gd name="connsiteY4" fmla="*/ 213096 h 818778"/>
              <a:gd name="connsiteX5" fmla="*/ 0 w 1905222"/>
              <a:gd name="connsiteY5" fmla="*/ 0 h 818778"/>
              <a:gd name="connsiteX0" fmla="*/ 1905222 w 1905222"/>
              <a:gd name="connsiteY0" fmla="*/ 734244 h 835918"/>
              <a:gd name="connsiteX1" fmla="*/ 1824968 w 1905222"/>
              <a:gd name="connsiteY1" fmla="*/ 835918 h 835918"/>
              <a:gd name="connsiteX2" fmla="*/ 1323478 w 1905222"/>
              <a:gd name="connsiteY2" fmla="*/ 588368 h 835918"/>
              <a:gd name="connsiteX3" fmla="*/ 1019721 w 1905222"/>
              <a:gd name="connsiteY3" fmla="*/ 396975 h 835918"/>
              <a:gd name="connsiteX4" fmla="*/ 702503 w 1905222"/>
              <a:gd name="connsiteY4" fmla="*/ 213096 h 835918"/>
              <a:gd name="connsiteX5" fmla="*/ 0 w 1905222"/>
              <a:gd name="connsiteY5" fmla="*/ 0 h 835918"/>
              <a:gd name="connsiteX0" fmla="*/ 1905222 w 1905222"/>
              <a:gd name="connsiteY0" fmla="*/ 734244 h 835918"/>
              <a:gd name="connsiteX1" fmla="*/ 1824968 w 1905222"/>
              <a:gd name="connsiteY1" fmla="*/ 835918 h 835918"/>
              <a:gd name="connsiteX2" fmla="*/ 1323478 w 1905222"/>
              <a:gd name="connsiteY2" fmla="*/ 588368 h 835918"/>
              <a:gd name="connsiteX3" fmla="*/ 1019721 w 1905222"/>
              <a:gd name="connsiteY3" fmla="*/ 396975 h 835918"/>
              <a:gd name="connsiteX4" fmla="*/ 702503 w 1905222"/>
              <a:gd name="connsiteY4" fmla="*/ 213096 h 835918"/>
              <a:gd name="connsiteX5" fmla="*/ 0 w 1905222"/>
              <a:gd name="connsiteY5" fmla="*/ 0 h 835918"/>
              <a:gd name="connsiteX0" fmla="*/ 1905222 w 1905222"/>
              <a:gd name="connsiteY0" fmla="*/ 734244 h 835918"/>
              <a:gd name="connsiteX1" fmla="*/ 1824968 w 1905222"/>
              <a:gd name="connsiteY1" fmla="*/ 835918 h 835918"/>
              <a:gd name="connsiteX2" fmla="*/ 1355402 w 1905222"/>
              <a:gd name="connsiteY2" fmla="*/ 588170 h 835918"/>
              <a:gd name="connsiteX3" fmla="*/ 1019721 w 1905222"/>
              <a:gd name="connsiteY3" fmla="*/ 396975 h 835918"/>
              <a:gd name="connsiteX4" fmla="*/ 702503 w 1905222"/>
              <a:gd name="connsiteY4" fmla="*/ 213096 h 835918"/>
              <a:gd name="connsiteX5" fmla="*/ 0 w 1905222"/>
              <a:gd name="connsiteY5" fmla="*/ 0 h 835918"/>
              <a:gd name="connsiteX0" fmla="*/ 1904007 w 1904007"/>
              <a:gd name="connsiteY0" fmla="*/ 716236 h 835918"/>
              <a:gd name="connsiteX1" fmla="*/ 1824968 w 1904007"/>
              <a:gd name="connsiteY1" fmla="*/ 835918 h 835918"/>
              <a:gd name="connsiteX2" fmla="*/ 1355402 w 1904007"/>
              <a:gd name="connsiteY2" fmla="*/ 588170 h 835918"/>
              <a:gd name="connsiteX3" fmla="*/ 1019721 w 1904007"/>
              <a:gd name="connsiteY3" fmla="*/ 396975 h 835918"/>
              <a:gd name="connsiteX4" fmla="*/ 702503 w 1904007"/>
              <a:gd name="connsiteY4" fmla="*/ 213096 h 835918"/>
              <a:gd name="connsiteX5" fmla="*/ 0 w 1904007"/>
              <a:gd name="connsiteY5" fmla="*/ 0 h 835918"/>
              <a:gd name="connsiteX0" fmla="*/ 1904007 w 1904007"/>
              <a:gd name="connsiteY0" fmla="*/ 716236 h 835918"/>
              <a:gd name="connsiteX1" fmla="*/ 1824968 w 1904007"/>
              <a:gd name="connsiteY1" fmla="*/ 835918 h 835918"/>
              <a:gd name="connsiteX2" fmla="*/ 1355402 w 1904007"/>
              <a:gd name="connsiteY2" fmla="*/ 588170 h 835918"/>
              <a:gd name="connsiteX3" fmla="*/ 1019721 w 1904007"/>
              <a:gd name="connsiteY3" fmla="*/ 396975 h 835918"/>
              <a:gd name="connsiteX4" fmla="*/ 702503 w 1904007"/>
              <a:gd name="connsiteY4" fmla="*/ 213096 h 835918"/>
              <a:gd name="connsiteX5" fmla="*/ 0 w 1904007"/>
              <a:gd name="connsiteY5" fmla="*/ 0 h 835918"/>
              <a:gd name="connsiteX0" fmla="*/ 1904007 w 1904007"/>
              <a:gd name="connsiteY0" fmla="*/ 716236 h 835918"/>
              <a:gd name="connsiteX1" fmla="*/ 1824968 w 1904007"/>
              <a:gd name="connsiteY1" fmla="*/ 835918 h 835918"/>
              <a:gd name="connsiteX2" fmla="*/ 1355402 w 1904007"/>
              <a:gd name="connsiteY2" fmla="*/ 588170 h 835918"/>
              <a:gd name="connsiteX3" fmla="*/ 1019721 w 1904007"/>
              <a:gd name="connsiteY3" fmla="*/ 396975 h 835918"/>
              <a:gd name="connsiteX4" fmla="*/ 451430 w 1904007"/>
              <a:gd name="connsiteY4" fmla="*/ 244325 h 835918"/>
              <a:gd name="connsiteX5" fmla="*/ 0 w 1904007"/>
              <a:gd name="connsiteY5" fmla="*/ 0 h 835918"/>
              <a:gd name="connsiteX0" fmla="*/ 1904007 w 1904007"/>
              <a:gd name="connsiteY0" fmla="*/ 716236 h 835918"/>
              <a:gd name="connsiteX1" fmla="*/ 1824968 w 1904007"/>
              <a:gd name="connsiteY1" fmla="*/ 835918 h 835918"/>
              <a:gd name="connsiteX2" fmla="*/ 1355402 w 1904007"/>
              <a:gd name="connsiteY2" fmla="*/ 588170 h 835918"/>
              <a:gd name="connsiteX3" fmla="*/ 1019721 w 1904007"/>
              <a:gd name="connsiteY3" fmla="*/ 396975 h 835918"/>
              <a:gd name="connsiteX4" fmla="*/ 451430 w 1904007"/>
              <a:gd name="connsiteY4" fmla="*/ 244325 h 835918"/>
              <a:gd name="connsiteX5" fmla="*/ 0 w 1904007"/>
              <a:gd name="connsiteY5" fmla="*/ 0 h 835918"/>
              <a:gd name="connsiteX0" fmla="*/ 1873150 w 1873150"/>
              <a:gd name="connsiteY0" fmla="*/ 714252 h 833934"/>
              <a:gd name="connsiteX1" fmla="*/ 1794111 w 1873150"/>
              <a:gd name="connsiteY1" fmla="*/ 833934 h 833934"/>
              <a:gd name="connsiteX2" fmla="*/ 1324545 w 1873150"/>
              <a:gd name="connsiteY2" fmla="*/ 586186 h 833934"/>
              <a:gd name="connsiteX3" fmla="*/ 988864 w 1873150"/>
              <a:gd name="connsiteY3" fmla="*/ 394991 h 833934"/>
              <a:gd name="connsiteX4" fmla="*/ 420573 w 1873150"/>
              <a:gd name="connsiteY4" fmla="*/ 242341 h 833934"/>
              <a:gd name="connsiteX5" fmla="*/ 0 w 1873150"/>
              <a:gd name="connsiteY5" fmla="*/ 0 h 833934"/>
              <a:gd name="connsiteX0" fmla="*/ 1873150 w 1873150"/>
              <a:gd name="connsiteY0" fmla="*/ 714252 h 833934"/>
              <a:gd name="connsiteX1" fmla="*/ 1794111 w 1873150"/>
              <a:gd name="connsiteY1" fmla="*/ 833934 h 833934"/>
              <a:gd name="connsiteX2" fmla="*/ 1324545 w 1873150"/>
              <a:gd name="connsiteY2" fmla="*/ 586186 h 833934"/>
              <a:gd name="connsiteX3" fmla="*/ 988864 w 1873150"/>
              <a:gd name="connsiteY3" fmla="*/ 394991 h 833934"/>
              <a:gd name="connsiteX4" fmla="*/ 387905 w 1873150"/>
              <a:gd name="connsiteY4" fmla="*/ 235470 h 833934"/>
              <a:gd name="connsiteX5" fmla="*/ 0 w 1873150"/>
              <a:gd name="connsiteY5" fmla="*/ 0 h 833934"/>
              <a:gd name="connsiteX0" fmla="*/ 1873150 w 1873150"/>
              <a:gd name="connsiteY0" fmla="*/ 714252 h 833934"/>
              <a:gd name="connsiteX1" fmla="*/ 1794111 w 1873150"/>
              <a:gd name="connsiteY1" fmla="*/ 833934 h 833934"/>
              <a:gd name="connsiteX2" fmla="*/ 1324545 w 1873150"/>
              <a:gd name="connsiteY2" fmla="*/ 586186 h 833934"/>
              <a:gd name="connsiteX3" fmla="*/ 988864 w 1873150"/>
              <a:gd name="connsiteY3" fmla="*/ 394991 h 833934"/>
              <a:gd name="connsiteX4" fmla="*/ 387905 w 1873150"/>
              <a:gd name="connsiteY4" fmla="*/ 235470 h 833934"/>
              <a:gd name="connsiteX5" fmla="*/ 0 w 1873150"/>
              <a:gd name="connsiteY5" fmla="*/ 0 h 833934"/>
              <a:gd name="connsiteX0" fmla="*/ 1873150 w 1873150"/>
              <a:gd name="connsiteY0" fmla="*/ 714252 h 833934"/>
              <a:gd name="connsiteX1" fmla="*/ 1794111 w 1873150"/>
              <a:gd name="connsiteY1" fmla="*/ 833934 h 833934"/>
              <a:gd name="connsiteX2" fmla="*/ 1324545 w 1873150"/>
              <a:gd name="connsiteY2" fmla="*/ 586186 h 833934"/>
              <a:gd name="connsiteX3" fmla="*/ 988864 w 1873150"/>
              <a:gd name="connsiteY3" fmla="*/ 394991 h 833934"/>
              <a:gd name="connsiteX4" fmla="*/ 387905 w 1873150"/>
              <a:gd name="connsiteY4" fmla="*/ 235470 h 833934"/>
              <a:gd name="connsiteX5" fmla="*/ 0 w 1873150"/>
              <a:gd name="connsiteY5" fmla="*/ 0 h 833934"/>
              <a:gd name="connsiteX0" fmla="*/ 1873150 w 1873150"/>
              <a:gd name="connsiteY0" fmla="*/ 714252 h 833934"/>
              <a:gd name="connsiteX1" fmla="*/ 1794111 w 1873150"/>
              <a:gd name="connsiteY1" fmla="*/ 833934 h 833934"/>
              <a:gd name="connsiteX2" fmla="*/ 1324545 w 1873150"/>
              <a:gd name="connsiteY2" fmla="*/ 586186 h 833934"/>
              <a:gd name="connsiteX3" fmla="*/ 988864 w 1873150"/>
              <a:gd name="connsiteY3" fmla="*/ 394991 h 833934"/>
              <a:gd name="connsiteX4" fmla="*/ 387905 w 1873150"/>
              <a:gd name="connsiteY4" fmla="*/ 235470 h 833934"/>
              <a:gd name="connsiteX5" fmla="*/ 0 w 1873150"/>
              <a:gd name="connsiteY5" fmla="*/ 0 h 833934"/>
              <a:gd name="connsiteX0" fmla="*/ 1485245 w 1485245"/>
              <a:gd name="connsiteY0" fmla="*/ 478782 h 598464"/>
              <a:gd name="connsiteX1" fmla="*/ 1406206 w 1485245"/>
              <a:gd name="connsiteY1" fmla="*/ 598464 h 598464"/>
              <a:gd name="connsiteX2" fmla="*/ 936640 w 1485245"/>
              <a:gd name="connsiteY2" fmla="*/ 350716 h 598464"/>
              <a:gd name="connsiteX3" fmla="*/ 600959 w 1485245"/>
              <a:gd name="connsiteY3" fmla="*/ 159521 h 598464"/>
              <a:gd name="connsiteX4" fmla="*/ 0 w 1485245"/>
              <a:gd name="connsiteY4" fmla="*/ 0 h 598464"/>
              <a:gd name="connsiteX0" fmla="*/ 884286 w 884286"/>
              <a:gd name="connsiteY0" fmla="*/ 319261 h 438943"/>
              <a:gd name="connsiteX1" fmla="*/ 805247 w 884286"/>
              <a:gd name="connsiteY1" fmla="*/ 438943 h 438943"/>
              <a:gd name="connsiteX2" fmla="*/ 335681 w 884286"/>
              <a:gd name="connsiteY2" fmla="*/ 191195 h 438943"/>
              <a:gd name="connsiteX3" fmla="*/ 0 w 884286"/>
              <a:gd name="connsiteY3" fmla="*/ 0 h 438943"/>
              <a:gd name="connsiteX0" fmla="*/ 548605 w 548605"/>
              <a:gd name="connsiteY0" fmla="*/ 128066 h 247748"/>
              <a:gd name="connsiteX1" fmla="*/ 469566 w 548605"/>
              <a:gd name="connsiteY1" fmla="*/ 247748 h 247748"/>
              <a:gd name="connsiteX2" fmla="*/ 0 w 548605"/>
              <a:gd name="connsiteY2" fmla="*/ 0 h 247748"/>
              <a:gd name="connsiteX0" fmla="*/ 548605 w 560095"/>
              <a:gd name="connsiteY0" fmla="*/ 128066 h 268509"/>
              <a:gd name="connsiteX1" fmla="*/ 463376 w 560095"/>
              <a:gd name="connsiteY1" fmla="*/ 48169 h 268509"/>
              <a:gd name="connsiteX2" fmla="*/ 469566 w 560095"/>
              <a:gd name="connsiteY2" fmla="*/ 247748 h 268509"/>
              <a:gd name="connsiteX3" fmla="*/ 0 w 560095"/>
              <a:gd name="connsiteY3" fmla="*/ 0 h 268509"/>
              <a:gd name="connsiteX0" fmla="*/ 548605 w 561000"/>
              <a:gd name="connsiteY0" fmla="*/ 128066 h 269092"/>
              <a:gd name="connsiteX1" fmla="*/ 469566 w 561000"/>
              <a:gd name="connsiteY1" fmla="*/ 247748 h 269092"/>
              <a:gd name="connsiteX2" fmla="*/ 0 w 561000"/>
              <a:gd name="connsiteY2" fmla="*/ 0 h 269092"/>
              <a:gd name="connsiteX0" fmla="*/ 599777 w 599777"/>
              <a:gd name="connsiteY0" fmla="*/ 182636 h 269092"/>
              <a:gd name="connsiteX1" fmla="*/ 469566 w 599777"/>
              <a:gd name="connsiteY1" fmla="*/ 247748 h 269092"/>
              <a:gd name="connsiteX2" fmla="*/ 0 w 599777"/>
              <a:gd name="connsiteY2" fmla="*/ 0 h 269092"/>
              <a:gd name="connsiteX0" fmla="*/ 599777 w 599777"/>
              <a:gd name="connsiteY0" fmla="*/ 182636 h 269092"/>
              <a:gd name="connsiteX1" fmla="*/ 469566 w 599777"/>
              <a:gd name="connsiteY1" fmla="*/ 247748 h 269092"/>
              <a:gd name="connsiteX2" fmla="*/ 0 w 599777"/>
              <a:gd name="connsiteY2" fmla="*/ 0 h 269092"/>
              <a:gd name="connsiteX0" fmla="*/ 541659 w 541659"/>
              <a:gd name="connsiteY0" fmla="*/ 105493 h 191949"/>
              <a:gd name="connsiteX1" fmla="*/ 411448 w 541659"/>
              <a:gd name="connsiteY1" fmla="*/ 170605 h 191949"/>
              <a:gd name="connsiteX2" fmla="*/ 0 w 541659"/>
              <a:gd name="connsiteY2" fmla="*/ 0 h 191949"/>
              <a:gd name="connsiteX0" fmla="*/ 541659 w 541659"/>
              <a:gd name="connsiteY0" fmla="*/ 105787 h 192243"/>
              <a:gd name="connsiteX1" fmla="*/ 411448 w 541659"/>
              <a:gd name="connsiteY1" fmla="*/ 170899 h 192243"/>
              <a:gd name="connsiteX2" fmla="*/ 0 w 541659"/>
              <a:gd name="connsiteY2" fmla="*/ 294 h 192243"/>
              <a:gd name="connsiteX0" fmla="*/ 541659 w 541659"/>
              <a:gd name="connsiteY0" fmla="*/ 105493 h 191949"/>
              <a:gd name="connsiteX1" fmla="*/ 411448 w 541659"/>
              <a:gd name="connsiteY1" fmla="*/ 170605 h 191949"/>
              <a:gd name="connsiteX2" fmla="*/ 135805 w 541659"/>
              <a:gd name="connsiteY2" fmla="*/ 67443 h 191949"/>
              <a:gd name="connsiteX3" fmla="*/ 0 w 541659"/>
              <a:gd name="connsiteY3" fmla="*/ 0 h 191949"/>
              <a:gd name="connsiteX0" fmla="*/ 541659 w 541659"/>
              <a:gd name="connsiteY0" fmla="*/ 105493 h 191949"/>
              <a:gd name="connsiteX1" fmla="*/ 411448 w 541659"/>
              <a:gd name="connsiteY1" fmla="*/ 170605 h 191949"/>
              <a:gd name="connsiteX2" fmla="*/ 85055 w 541659"/>
              <a:gd name="connsiteY2" fmla="*/ 69626 h 191949"/>
              <a:gd name="connsiteX3" fmla="*/ 0 w 541659"/>
              <a:gd name="connsiteY3" fmla="*/ 0 h 191949"/>
              <a:gd name="connsiteX0" fmla="*/ 541659 w 541659"/>
              <a:gd name="connsiteY0" fmla="*/ 105493 h 191949"/>
              <a:gd name="connsiteX1" fmla="*/ 411448 w 541659"/>
              <a:gd name="connsiteY1" fmla="*/ 170605 h 191949"/>
              <a:gd name="connsiteX2" fmla="*/ 85055 w 541659"/>
              <a:gd name="connsiteY2" fmla="*/ 69626 h 191949"/>
              <a:gd name="connsiteX3" fmla="*/ 0 w 541659"/>
              <a:gd name="connsiteY3" fmla="*/ 0 h 191949"/>
              <a:gd name="connsiteX0" fmla="*/ 541659 w 541659"/>
              <a:gd name="connsiteY0" fmla="*/ 106357 h 192813"/>
              <a:gd name="connsiteX1" fmla="*/ 411448 w 541659"/>
              <a:gd name="connsiteY1" fmla="*/ 171469 h 192813"/>
              <a:gd name="connsiteX2" fmla="*/ 85055 w 541659"/>
              <a:gd name="connsiteY2" fmla="*/ 70490 h 192813"/>
              <a:gd name="connsiteX3" fmla="*/ 0 w 541659"/>
              <a:gd name="connsiteY3" fmla="*/ 864 h 192813"/>
              <a:gd name="connsiteX0" fmla="*/ 411448 w 411448"/>
              <a:gd name="connsiteY0" fmla="*/ 171469 h 171469"/>
              <a:gd name="connsiteX1" fmla="*/ 85055 w 411448"/>
              <a:gd name="connsiteY1" fmla="*/ 70490 h 171469"/>
              <a:gd name="connsiteX2" fmla="*/ 0 w 411448"/>
              <a:gd name="connsiteY2" fmla="*/ 864 h 171469"/>
              <a:gd name="connsiteX0" fmla="*/ 411448 w 411448"/>
              <a:gd name="connsiteY0" fmla="*/ 171469 h 171469"/>
              <a:gd name="connsiteX1" fmla="*/ 85055 w 411448"/>
              <a:gd name="connsiteY1" fmla="*/ 70490 h 171469"/>
              <a:gd name="connsiteX2" fmla="*/ 0 w 411448"/>
              <a:gd name="connsiteY2" fmla="*/ 864 h 171469"/>
              <a:gd name="connsiteX0" fmla="*/ 411448 w 411448"/>
              <a:gd name="connsiteY0" fmla="*/ 171469 h 176736"/>
              <a:gd name="connsiteX1" fmla="*/ 85055 w 411448"/>
              <a:gd name="connsiteY1" fmla="*/ 70490 h 176736"/>
              <a:gd name="connsiteX2" fmla="*/ 0 w 411448"/>
              <a:gd name="connsiteY2" fmla="*/ 864 h 176736"/>
              <a:gd name="connsiteX0" fmla="*/ 411448 w 411448"/>
              <a:gd name="connsiteY0" fmla="*/ 171469 h 176736"/>
              <a:gd name="connsiteX1" fmla="*/ 85055 w 411448"/>
              <a:gd name="connsiteY1" fmla="*/ 70490 h 176736"/>
              <a:gd name="connsiteX2" fmla="*/ 0 w 411448"/>
              <a:gd name="connsiteY2" fmla="*/ 864 h 176736"/>
              <a:gd name="connsiteX0" fmla="*/ 532495 w 532495"/>
              <a:gd name="connsiteY0" fmla="*/ 185384 h 190651"/>
              <a:gd name="connsiteX1" fmla="*/ 206102 w 532495"/>
              <a:gd name="connsiteY1" fmla="*/ 84405 h 190651"/>
              <a:gd name="connsiteX2" fmla="*/ 0 w 532495"/>
              <a:gd name="connsiteY2" fmla="*/ 864 h 190651"/>
              <a:gd name="connsiteX0" fmla="*/ 643769 w 643769"/>
              <a:gd name="connsiteY0" fmla="*/ 179282 h 184549"/>
              <a:gd name="connsiteX1" fmla="*/ 206102 w 643769"/>
              <a:gd name="connsiteY1" fmla="*/ 84405 h 184549"/>
              <a:gd name="connsiteX2" fmla="*/ 0 w 643769"/>
              <a:gd name="connsiteY2" fmla="*/ 864 h 184549"/>
              <a:gd name="connsiteX0" fmla="*/ 643769 w 643769"/>
              <a:gd name="connsiteY0" fmla="*/ 179282 h 179282"/>
              <a:gd name="connsiteX1" fmla="*/ 206102 w 643769"/>
              <a:gd name="connsiteY1" fmla="*/ 84405 h 179282"/>
              <a:gd name="connsiteX2" fmla="*/ 0 w 643769"/>
              <a:gd name="connsiteY2" fmla="*/ 864 h 179282"/>
              <a:gd name="connsiteX0" fmla="*/ 643769 w 643769"/>
              <a:gd name="connsiteY0" fmla="*/ 179282 h 179282"/>
              <a:gd name="connsiteX1" fmla="*/ 483072 w 643769"/>
              <a:gd name="connsiteY1" fmla="*/ 153660 h 179282"/>
              <a:gd name="connsiteX2" fmla="*/ 206102 w 643769"/>
              <a:gd name="connsiteY2" fmla="*/ 84405 h 179282"/>
              <a:gd name="connsiteX3" fmla="*/ 0 w 643769"/>
              <a:gd name="connsiteY3" fmla="*/ 864 h 179282"/>
              <a:gd name="connsiteX0" fmla="*/ 643769 w 643769"/>
              <a:gd name="connsiteY0" fmla="*/ 179282 h 213948"/>
              <a:gd name="connsiteX1" fmla="*/ 459185 w 643769"/>
              <a:gd name="connsiteY1" fmla="*/ 198135 h 213948"/>
              <a:gd name="connsiteX2" fmla="*/ 206102 w 643769"/>
              <a:gd name="connsiteY2" fmla="*/ 84405 h 213948"/>
              <a:gd name="connsiteX3" fmla="*/ 0 w 643769"/>
              <a:gd name="connsiteY3" fmla="*/ 864 h 213948"/>
              <a:gd name="connsiteX0" fmla="*/ 661604 w 661604"/>
              <a:gd name="connsiteY0" fmla="*/ 116030 h 203406"/>
              <a:gd name="connsiteX1" fmla="*/ 459185 w 661604"/>
              <a:gd name="connsiteY1" fmla="*/ 198135 h 203406"/>
              <a:gd name="connsiteX2" fmla="*/ 206102 w 661604"/>
              <a:gd name="connsiteY2" fmla="*/ 84405 h 203406"/>
              <a:gd name="connsiteX3" fmla="*/ 0 w 661604"/>
              <a:gd name="connsiteY3" fmla="*/ 864 h 203406"/>
              <a:gd name="connsiteX0" fmla="*/ 661604 w 666943"/>
              <a:gd name="connsiteY0" fmla="*/ 116030 h 203406"/>
              <a:gd name="connsiteX1" fmla="*/ 459185 w 666943"/>
              <a:gd name="connsiteY1" fmla="*/ 198135 h 203406"/>
              <a:gd name="connsiteX2" fmla="*/ 206102 w 666943"/>
              <a:gd name="connsiteY2" fmla="*/ 84405 h 203406"/>
              <a:gd name="connsiteX3" fmla="*/ 0 w 666943"/>
              <a:gd name="connsiteY3" fmla="*/ 864 h 203406"/>
              <a:gd name="connsiteX0" fmla="*/ 598153 w 603492"/>
              <a:gd name="connsiteY0" fmla="*/ 132327 h 219703"/>
              <a:gd name="connsiteX1" fmla="*/ 395734 w 603492"/>
              <a:gd name="connsiteY1" fmla="*/ 214432 h 219703"/>
              <a:gd name="connsiteX2" fmla="*/ 142651 w 603492"/>
              <a:gd name="connsiteY2" fmla="*/ 100702 h 219703"/>
              <a:gd name="connsiteX3" fmla="*/ 0 w 603492"/>
              <a:gd name="connsiteY3" fmla="*/ 864 h 219703"/>
              <a:gd name="connsiteX0" fmla="*/ 598153 w 603492"/>
              <a:gd name="connsiteY0" fmla="*/ 131463 h 218839"/>
              <a:gd name="connsiteX1" fmla="*/ 395734 w 603492"/>
              <a:gd name="connsiteY1" fmla="*/ 213568 h 218839"/>
              <a:gd name="connsiteX2" fmla="*/ 142651 w 603492"/>
              <a:gd name="connsiteY2" fmla="*/ 99838 h 218839"/>
              <a:gd name="connsiteX3" fmla="*/ 0 w 603492"/>
              <a:gd name="connsiteY3" fmla="*/ 0 h 218839"/>
              <a:gd name="connsiteX0" fmla="*/ 587660 w 592999"/>
              <a:gd name="connsiteY0" fmla="*/ 159666 h 247042"/>
              <a:gd name="connsiteX1" fmla="*/ 385241 w 592999"/>
              <a:gd name="connsiteY1" fmla="*/ 241771 h 247042"/>
              <a:gd name="connsiteX2" fmla="*/ 132158 w 592999"/>
              <a:gd name="connsiteY2" fmla="*/ 128041 h 247042"/>
              <a:gd name="connsiteX3" fmla="*/ 0 w 592999"/>
              <a:gd name="connsiteY3" fmla="*/ 0 h 247042"/>
              <a:gd name="connsiteX0" fmla="*/ 587660 w 592999"/>
              <a:gd name="connsiteY0" fmla="*/ 159666 h 247042"/>
              <a:gd name="connsiteX1" fmla="*/ 385241 w 592999"/>
              <a:gd name="connsiteY1" fmla="*/ 241771 h 247042"/>
              <a:gd name="connsiteX2" fmla="*/ 132158 w 592999"/>
              <a:gd name="connsiteY2" fmla="*/ 128041 h 247042"/>
              <a:gd name="connsiteX3" fmla="*/ 0 w 592999"/>
              <a:gd name="connsiteY3" fmla="*/ 0 h 247042"/>
              <a:gd name="connsiteX0" fmla="*/ 587660 w 592999"/>
              <a:gd name="connsiteY0" fmla="*/ 159666 h 247042"/>
              <a:gd name="connsiteX1" fmla="*/ 385241 w 592999"/>
              <a:gd name="connsiteY1" fmla="*/ 241771 h 247042"/>
              <a:gd name="connsiteX2" fmla="*/ 132158 w 592999"/>
              <a:gd name="connsiteY2" fmla="*/ 128041 h 247042"/>
              <a:gd name="connsiteX3" fmla="*/ 0 w 592999"/>
              <a:gd name="connsiteY3" fmla="*/ 0 h 247042"/>
              <a:gd name="connsiteX0" fmla="*/ 587660 w 592999"/>
              <a:gd name="connsiteY0" fmla="*/ 159666 h 247042"/>
              <a:gd name="connsiteX1" fmla="*/ 385241 w 592999"/>
              <a:gd name="connsiteY1" fmla="*/ 241771 h 247042"/>
              <a:gd name="connsiteX2" fmla="*/ 132158 w 592999"/>
              <a:gd name="connsiteY2" fmla="*/ 128041 h 247042"/>
              <a:gd name="connsiteX3" fmla="*/ 0 w 592999"/>
              <a:gd name="connsiteY3" fmla="*/ 0 h 247042"/>
              <a:gd name="connsiteX0" fmla="*/ 587660 w 592999"/>
              <a:gd name="connsiteY0" fmla="*/ 159666 h 247042"/>
              <a:gd name="connsiteX1" fmla="*/ 385241 w 592999"/>
              <a:gd name="connsiteY1" fmla="*/ 241771 h 247042"/>
              <a:gd name="connsiteX2" fmla="*/ 132158 w 592999"/>
              <a:gd name="connsiteY2" fmla="*/ 128041 h 247042"/>
              <a:gd name="connsiteX3" fmla="*/ 0 w 592999"/>
              <a:gd name="connsiteY3" fmla="*/ 0 h 247042"/>
              <a:gd name="connsiteX0" fmla="*/ 588826 w 594165"/>
              <a:gd name="connsiteY0" fmla="*/ 158327 h 247042"/>
              <a:gd name="connsiteX1" fmla="*/ 385241 w 594165"/>
              <a:gd name="connsiteY1" fmla="*/ 241771 h 247042"/>
              <a:gd name="connsiteX2" fmla="*/ 132158 w 594165"/>
              <a:gd name="connsiteY2" fmla="*/ 128041 h 247042"/>
              <a:gd name="connsiteX3" fmla="*/ 0 w 594165"/>
              <a:gd name="connsiteY3" fmla="*/ 0 h 247042"/>
              <a:gd name="connsiteX0" fmla="*/ 588826 w 588826"/>
              <a:gd name="connsiteY0" fmla="*/ 158327 h 247042"/>
              <a:gd name="connsiteX1" fmla="*/ 385241 w 588826"/>
              <a:gd name="connsiteY1" fmla="*/ 241771 h 247042"/>
              <a:gd name="connsiteX2" fmla="*/ 132158 w 588826"/>
              <a:gd name="connsiteY2" fmla="*/ 128041 h 247042"/>
              <a:gd name="connsiteX3" fmla="*/ 0 w 588826"/>
              <a:gd name="connsiteY3" fmla="*/ 0 h 247042"/>
              <a:gd name="connsiteX0" fmla="*/ 588826 w 598508"/>
              <a:gd name="connsiteY0" fmla="*/ 158327 h 329696"/>
              <a:gd name="connsiteX1" fmla="*/ 564577 w 598508"/>
              <a:gd name="connsiteY1" fmla="*/ 315789 h 329696"/>
              <a:gd name="connsiteX2" fmla="*/ 385241 w 598508"/>
              <a:gd name="connsiteY2" fmla="*/ 241771 h 329696"/>
              <a:gd name="connsiteX3" fmla="*/ 132158 w 598508"/>
              <a:gd name="connsiteY3" fmla="*/ 128041 h 329696"/>
              <a:gd name="connsiteX4" fmla="*/ 0 w 598508"/>
              <a:gd name="connsiteY4" fmla="*/ 0 h 329696"/>
              <a:gd name="connsiteX0" fmla="*/ 588826 w 588826"/>
              <a:gd name="connsiteY0" fmla="*/ 158327 h 246819"/>
              <a:gd name="connsiteX1" fmla="*/ 385241 w 588826"/>
              <a:gd name="connsiteY1" fmla="*/ 241771 h 246819"/>
              <a:gd name="connsiteX2" fmla="*/ 132158 w 588826"/>
              <a:gd name="connsiteY2" fmla="*/ 128041 h 246819"/>
              <a:gd name="connsiteX3" fmla="*/ 0 w 588826"/>
              <a:gd name="connsiteY3" fmla="*/ 0 h 246819"/>
              <a:gd name="connsiteX0" fmla="*/ 604280 w 604280"/>
              <a:gd name="connsiteY0" fmla="*/ 154606 h 246819"/>
              <a:gd name="connsiteX1" fmla="*/ 385241 w 604280"/>
              <a:gd name="connsiteY1" fmla="*/ 241771 h 246819"/>
              <a:gd name="connsiteX2" fmla="*/ 132158 w 604280"/>
              <a:gd name="connsiteY2" fmla="*/ 128041 h 246819"/>
              <a:gd name="connsiteX3" fmla="*/ 0 w 604280"/>
              <a:gd name="connsiteY3" fmla="*/ 0 h 246819"/>
              <a:gd name="connsiteX0" fmla="*/ 604280 w 604280"/>
              <a:gd name="connsiteY0" fmla="*/ 154606 h 246819"/>
              <a:gd name="connsiteX1" fmla="*/ 385241 w 604280"/>
              <a:gd name="connsiteY1" fmla="*/ 241771 h 246819"/>
              <a:gd name="connsiteX2" fmla="*/ 132158 w 604280"/>
              <a:gd name="connsiteY2" fmla="*/ 128041 h 246819"/>
              <a:gd name="connsiteX3" fmla="*/ 0 w 604280"/>
              <a:gd name="connsiteY3" fmla="*/ 0 h 246819"/>
              <a:gd name="connsiteX0" fmla="*/ 604280 w 604280"/>
              <a:gd name="connsiteY0" fmla="*/ 154606 h 242528"/>
              <a:gd name="connsiteX1" fmla="*/ 385241 w 604280"/>
              <a:gd name="connsiteY1" fmla="*/ 241771 h 242528"/>
              <a:gd name="connsiteX2" fmla="*/ 132158 w 604280"/>
              <a:gd name="connsiteY2" fmla="*/ 128041 h 242528"/>
              <a:gd name="connsiteX3" fmla="*/ 0 w 604280"/>
              <a:gd name="connsiteY3" fmla="*/ 0 h 242528"/>
              <a:gd name="connsiteX0" fmla="*/ 604280 w 627321"/>
              <a:gd name="connsiteY0" fmla="*/ 154606 h 288243"/>
              <a:gd name="connsiteX1" fmla="*/ 385241 w 627321"/>
              <a:gd name="connsiteY1" fmla="*/ 241771 h 288243"/>
              <a:gd name="connsiteX2" fmla="*/ 132158 w 627321"/>
              <a:gd name="connsiteY2" fmla="*/ 128041 h 288243"/>
              <a:gd name="connsiteX3" fmla="*/ 0 w 627321"/>
              <a:gd name="connsiteY3" fmla="*/ 0 h 288243"/>
              <a:gd name="connsiteX0" fmla="*/ 604280 w 604280"/>
              <a:gd name="connsiteY0" fmla="*/ 154606 h 241771"/>
              <a:gd name="connsiteX1" fmla="*/ 385241 w 604280"/>
              <a:gd name="connsiteY1" fmla="*/ 241771 h 241771"/>
              <a:gd name="connsiteX2" fmla="*/ 132158 w 604280"/>
              <a:gd name="connsiteY2" fmla="*/ 128041 h 241771"/>
              <a:gd name="connsiteX3" fmla="*/ 0 w 604280"/>
              <a:gd name="connsiteY3" fmla="*/ 0 h 241771"/>
              <a:gd name="connsiteX0" fmla="*/ 604280 w 604280"/>
              <a:gd name="connsiteY0" fmla="*/ 154606 h 241771"/>
              <a:gd name="connsiteX1" fmla="*/ 385241 w 604280"/>
              <a:gd name="connsiteY1" fmla="*/ 241771 h 241771"/>
              <a:gd name="connsiteX2" fmla="*/ 132158 w 604280"/>
              <a:gd name="connsiteY2" fmla="*/ 128041 h 241771"/>
              <a:gd name="connsiteX3" fmla="*/ 0 w 604280"/>
              <a:gd name="connsiteY3" fmla="*/ 0 h 241771"/>
              <a:gd name="connsiteX0" fmla="*/ 604280 w 604280"/>
              <a:gd name="connsiteY0" fmla="*/ 154606 h 241771"/>
              <a:gd name="connsiteX1" fmla="*/ 385241 w 604280"/>
              <a:gd name="connsiteY1" fmla="*/ 241771 h 241771"/>
              <a:gd name="connsiteX2" fmla="*/ 132158 w 604280"/>
              <a:gd name="connsiteY2" fmla="*/ 128041 h 241771"/>
              <a:gd name="connsiteX3" fmla="*/ 0 w 604280"/>
              <a:gd name="connsiteY3" fmla="*/ 0 h 241771"/>
              <a:gd name="connsiteX0" fmla="*/ 604280 w 604280"/>
              <a:gd name="connsiteY0" fmla="*/ 154606 h 241771"/>
              <a:gd name="connsiteX1" fmla="*/ 385241 w 604280"/>
              <a:gd name="connsiteY1" fmla="*/ 241771 h 241771"/>
              <a:gd name="connsiteX2" fmla="*/ 132158 w 604280"/>
              <a:gd name="connsiteY2" fmla="*/ 128041 h 241771"/>
              <a:gd name="connsiteX3" fmla="*/ 0 w 604280"/>
              <a:gd name="connsiteY3" fmla="*/ 0 h 241771"/>
              <a:gd name="connsiteX0" fmla="*/ 604280 w 604280"/>
              <a:gd name="connsiteY0" fmla="*/ 154606 h 230336"/>
              <a:gd name="connsiteX1" fmla="*/ 383356 w 604280"/>
              <a:gd name="connsiteY1" fmla="*/ 230336 h 230336"/>
              <a:gd name="connsiteX2" fmla="*/ 132158 w 604280"/>
              <a:gd name="connsiteY2" fmla="*/ 128041 h 230336"/>
              <a:gd name="connsiteX3" fmla="*/ 0 w 604280"/>
              <a:gd name="connsiteY3" fmla="*/ 0 h 230336"/>
              <a:gd name="connsiteX0" fmla="*/ 604280 w 604280"/>
              <a:gd name="connsiteY0" fmla="*/ 154606 h 230336"/>
              <a:gd name="connsiteX1" fmla="*/ 383356 w 604280"/>
              <a:gd name="connsiteY1" fmla="*/ 230336 h 230336"/>
              <a:gd name="connsiteX2" fmla="*/ 132158 w 604280"/>
              <a:gd name="connsiteY2" fmla="*/ 128041 h 230336"/>
              <a:gd name="connsiteX3" fmla="*/ 0 w 604280"/>
              <a:gd name="connsiteY3" fmla="*/ 0 h 230336"/>
              <a:gd name="connsiteX0" fmla="*/ 604280 w 604280"/>
              <a:gd name="connsiteY0" fmla="*/ 154606 h 230336"/>
              <a:gd name="connsiteX1" fmla="*/ 383356 w 604280"/>
              <a:gd name="connsiteY1" fmla="*/ 230336 h 230336"/>
              <a:gd name="connsiteX2" fmla="*/ 132158 w 604280"/>
              <a:gd name="connsiteY2" fmla="*/ 128041 h 230336"/>
              <a:gd name="connsiteX3" fmla="*/ 0 w 604280"/>
              <a:gd name="connsiteY3" fmla="*/ 0 h 230336"/>
              <a:gd name="connsiteX0" fmla="*/ 604280 w 604280"/>
              <a:gd name="connsiteY0" fmla="*/ 154606 h 230336"/>
              <a:gd name="connsiteX1" fmla="*/ 383356 w 604280"/>
              <a:gd name="connsiteY1" fmla="*/ 230336 h 230336"/>
              <a:gd name="connsiteX2" fmla="*/ 132158 w 604280"/>
              <a:gd name="connsiteY2" fmla="*/ 128041 h 230336"/>
              <a:gd name="connsiteX3" fmla="*/ 0 w 604280"/>
              <a:gd name="connsiteY3" fmla="*/ 0 h 230336"/>
              <a:gd name="connsiteX0" fmla="*/ 604280 w 604280"/>
              <a:gd name="connsiteY0" fmla="*/ 154606 h 230336"/>
              <a:gd name="connsiteX1" fmla="*/ 383356 w 604280"/>
              <a:gd name="connsiteY1" fmla="*/ 230336 h 230336"/>
              <a:gd name="connsiteX2" fmla="*/ 132158 w 604280"/>
              <a:gd name="connsiteY2" fmla="*/ 128041 h 230336"/>
              <a:gd name="connsiteX3" fmla="*/ 0 w 604280"/>
              <a:gd name="connsiteY3" fmla="*/ 0 h 230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4280" h="230336">
                <a:moveTo>
                  <a:pt x="604280" y="154606"/>
                </a:moveTo>
                <a:cubicBezTo>
                  <a:pt x="580272" y="137313"/>
                  <a:pt x="550328" y="220601"/>
                  <a:pt x="383356" y="230336"/>
                </a:cubicBezTo>
                <a:cubicBezTo>
                  <a:pt x="317287" y="214672"/>
                  <a:pt x="225867" y="160155"/>
                  <a:pt x="132158" y="128041"/>
                </a:cubicBezTo>
                <a:cubicBezTo>
                  <a:pt x="110415" y="88717"/>
                  <a:pt x="34318" y="16351"/>
                  <a:pt x="0" y="0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3" name="RPO2-604-rez">
            <a:extLst>
              <a:ext uri="{FF2B5EF4-FFF2-40B4-BE49-F238E27FC236}">
                <a16:creationId xmlns:a16="http://schemas.microsoft.com/office/drawing/2014/main" id="{0123E848-BE35-4C48-84F6-E75BC8A73961}"/>
              </a:ext>
            </a:extLst>
          </p:cNvPr>
          <p:cNvSpPr/>
          <p:nvPr/>
        </p:nvSpPr>
        <p:spPr>
          <a:xfrm>
            <a:off x="5320727" y="5271153"/>
            <a:ext cx="977505" cy="166598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202308"/>
              <a:gd name="connsiteY0" fmla="*/ 0 h 463078"/>
              <a:gd name="connsiteX1" fmla="*/ 393229 w 1202308"/>
              <a:gd name="connsiteY1" fmla="*/ 124147 h 463078"/>
              <a:gd name="connsiteX2" fmla="*/ 812801 w 1202308"/>
              <a:gd name="connsiteY2" fmla="*/ 99940 h 463078"/>
              <a:gd name="connsiteX3" fmla="*/ 1050776 w 1202308"/>
              <a:gd name="connsiteY3" fmla="*/ 279522 h 463078"/>
              <a:gd name="connsiteX4" fmla="*/ 1106945 w 1202308"/>
              <a:gd name="connsiteY4" fmla="*/ 378122 h 463078"/>
              <a:gd name="connsiteX5" fmla="*/ 1202308 w 1202308"/>
              <a:gd name="connsiteY5" fmla="*/ 463078 h 463078"/>
              <a:gd name="connsiteX0" fmla="*/ 0 w 809079"/>
              <a:gd name="connsiteY0" fmla="*/ 32071 h 371002"/>
              <a:gd name="connsiteX1" fmla="*/ 419572 w 809079"/>
              <a:gd name="connsiteY1" fmla="*/ 7864 h 371002"/>
              <a:gd name="connsiteX2" fmla="*/ 657547 w 809079"/>
              <a:gd name="connsiteY2" fmla="*/ 187446 h 371002"/>
              <a:gd name="connsiteX3" fmla="*/ 713716 w 809079"/>
              <a:gd name="connsiteY3" fmla="*/ 286046 h 371002"/>
              <a:gd name="connsiteX4" fmla="*/ 809079 w 809079"/>
              <a:gd name="connsiteY4" fmla="*/ 371002 h 371002"/>
              <a:gd name="connsiteX0" fmla="*/ 0 w 389507"/>
              <a:gd name="connsiteY0" fmla="*/ 0 h 363138"/>
              <a:gd name="connsiteX1" fmla="*/ 237975 w 389507"/>
              <a:gd name="connsiteY1" fmla="*/ 179582 h 363138"/>
              <a:gd name="connsiteX2" fmla="*/ 294144 w 389507"/>
              <a:gd name="connsiteY2" fmla="*/ 278182 h 363138"/>
              <a:gd name="connsiteX3" fmla="*/ 389507 w 389507"/>
              <a:gd name="connsiteY3" fmla="*/ 363138 h 363138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545826 w 545826"/>
              <a:gd name="connsiteY2" fmla="*/ 257697 h 257697"/>
              <a:gd name="connsiteX0" fmla="*/ 0 w 545826"/>
              <a:gd name="connsiteY0" fmla="*/ 0 h 220139"/>
              <a:gd name="connsiteX1" fmla="*/ 545826 w 545826"/>
              <a:gd name="connsiteY1" fmla="*/ 220139 h 220139"/>
              <a:gd name="connsiteX0" fmla="*/ 0 w 193773"/>
              <a:gd name="connsiteY0" fmla="*/ 8808 h 8808"/>
              <a:gd name="connsiteX1" fmla="*/ 193773 w 193773"/>
              <a:gd name="connsiteY1" fmla="*/ 0 h 8808"/>
              <a:gd name="connsiteX0" fmla="*/ 0 w 10000"/>
              <a:gd name="connsiteY0" fmla="*/ 408765 h 408765"/>
              <a:gd name="connsiteX1" fmla="*/ 10000 w 10000"/>
              <a:gd name="connsiteY1" fmla="*/ 0 h 408765"/>
              <a:gd name="connsiteX0" fmla="*/ 0 w 10000"/>
              <a:gd name="connsiteY0" fmla="*/ 408765 h 408765"/>
              <a:gd name="connsiteX1" fmla="*/ 10000 w 10000"/>
              <a:gd name="connsiteY1" fmla="*/ 0 h 408765"/>
              <a:gd name="connsiteX0" fmla="*/ 0 w 13524"/>
              <a:gd name="connsiteY0" fmla="*/ 583817 h 583817"/>
              <a:gd name="connsiteX1" fmla="*/ 13524 w 13524"/>
              <a:gd name="connsiteY1" fmla="*/ 0 h 583817"/>
              <a:gd name="connsiteX0" fmla="*/ 0 w 9297"/>
              <a:gd name="connsiteY0" fmla="*/ 218985 h 218985"/>
              <a:gd name="connsiteX1" fmla="*/ 9297 w 9297"/>
              <a:gd name="connsiteY1" fmla="*/ 0 h 218985"/>
              <a:gd name="connsiteX0" fmla="*/ 0 w 10000"/>
              <a:gd name="connsiteY0" fmla="*/ 10000 h 10000"/>
              <a:gd name="connsiteX1" fmla="*/ 10000 w 10000"/>
              <a:gd name="connsiteY1" fmla="*/ 0 h 10000"/>
              <a:gd name="connsiteX0" fmla="*/ 0 w 12601"/>
              <a:gd name="connsiteY0" fmla="*/ 13149 h 13149"/>
              <a:gd name="connsiteX1" fmla="*/ 12601 w 12601"/>
              <a:gd name="connsiteY1" fmla="*/ 0 h 13149"/>
              <a:gd name="connsiteX0" fmla="*/ 0 w 12632"/>
              <a:gd name="connsiteY0" fmla="*/ 13149 h 13149"/>
              <a:gd name="connsiteX1" fmla="*/ 12601 w 12632"/>
              <a:gd name="connsiteY1" fmla="*/ 0 h 13149"/>
              <a:gd name="connsiteX0" fmla="*/ 0 w 12632"/>
              <a:gd name="connsiteY0" fmla="*/ 13149 h 13149"/>
              <a:gd name="connsiteX1" fmla="*/ 9924 w 12632"/>
              <a:gd name="connsiteY1" fmla="*/ 2965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632"/>
              <a:gd name="connsiteY0" fmla="*/ 15263 h 15263"/>
              <a:gd name="connsiteX1" fmla="*/ 9485 w 12632"/>
              <a:gd name="connsiteY1" fmla="*/ 3193 h 15263"/>
              <a:gd name="connsiteX2" fmla="*/ 12601 w 12632"/>
              <a:gd name="connsiteY2" fmla="*/ 2114 h 15263"/>
              <a:gd name="connsiteX0" fmla="*/ 0 w 12632"/>
              <a:gd name="connsiteY0" fmla="*/ 15263 h 15263"/>
              <a:gd name="connsiteX1" fmla="*/ 9485 w 12632"/>
              <a:gd name="connsiteY1" fmla="*/ 3193 h 15263"/>
              <a:gd name="connsiteX2" fmla="*/ 12601 w 12632"/>
              <a:gd name="connsiteY2" fmla="*/ 2114 h 15263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161"/>
              <a:gd name="connsiteY0" fmla="*/ 15281 h 15281"/>
              <a:gd name="connsiteX1" fmla="*/ 9485 w 12161"/>
              <a:gd name="connsiteY1" fmla="*/ 3211 h 15281"/>
              <a:gd name="connsiteX2" fmla="*/ 12130 w 12161"/>
              <a:gd name="connsiteY2" fmla="*/ 0 h 15281"/>
              <a:gd name="connsiteX0" fmla="*/ 0 w 12219"/>
              <a:gd name="connsiteY0" fmla="*/ 14050 h 14050"/>
              <a:gd name="connsiteX1" fmla="*/ 9485 w 12219"/>
              <a:gd name="connsiteY1" fmla="*/ 1980 h 14050"/>
              <a:gd name="connsiteX2" fmla="*/ 12188 w 12219"/>
              <a:gd name="connsiteY2" fmla="*/ 0 h 14050"/>
              <a:gd name="connsiteX0" fmla="*/ 0 w 12219"/>
              <a:gd name="connsiteY0" fmla="*/ 14050 h 14050"/>
              <a:gd name="connsiteX1" fmla="*/ 8914 w 12219"/>
              <a:gd name="connsiteY1" fmla="*/ 2934 h 14050"/>
              <a:gd name="connsiteX2" fmla="*/ 12188 w 12219"/>
              <a:gd name="connsiteY2" fmla="*/ 0 h 14050"/>
              <a:gd name="connsiteX0" fmla="*/ 0 w 35906"/>
              <a:gd name="connsiteY0" fmla="*/ 14784 h 14784"/>
              <a:gd name="connsiteX1" fmla="*/ 8914 w 35906"/>
              <a:gd name="connsiteY1" fmla="*/ 3668 h 14784"/>
              <a:gd name="connsiteX2" fmla="*/ 35875 w 35906"/>
              <a:gd name="connsiteY2" fmla="*/ 0 h 14784"/>
              <a:gd name="connsiteX0" fmla="*/ 0 w 54951"/>
              <a:gd name="connsiteY0" fmla="*/ 5043 h 6027"/>
              <a:gd name="connsiteX1" fmla="*/ 27959 w 54951"/>
              <a:gd name="connsiteY1" fmla="*/ 3668 h 6027"/>
              <a:gd name="connsiteX2" fmla="*/ 54920 w 54951"/>
              <a:gd name="connsiteY2" fmla="*/ 0 h 6027"/>
              <a:gd name="connsiteX0" fmla="*/ 0 w 10000"/>
              <a:gd name="connsiteY0" fmla="*/ 8367 h 10000"/>
              <a:gd name="connsiteX1" fmla="*/ 5088 w 10000"/>
              <a:gd name="connsiteY1" fmla="*/ 6086 h 10000"/>
              <a:gd name="connsiteX2" fmla="*/ 9994 w 10000"/>
              <a:gd name="connsiteY2" fmla="*/ 0 h 10000"/>
              <a:gd name="connsiteX0" fmla="*/ 0 w 8530"/>
              <a:gd name="connsiteY0" fmla="*/ 3003 h 10000"/>
              <a:gd name="connsiteX1" fmla="*/ 3618 w 8530"/>
              <a:gd name="connsiteY1" fmla="*/ 6086 h 10000"/>
              <a:gd name="connsiteX2" fmla="*/ 8524 w 8530"/>
              <a:gd name="connsiteY2" fmla="*/ 0 h 10000"/>
              <a:gd name="connsiteX0" fmla="*/ 0 w 11900"/>
              <a:gd name="connsiteY0" fmla="*/ 7725 h 10000"/>
              <a:gd name="connsiteX1" fmla="*/ 6142 w 11900"/>
              <a:gd name="connsiteY1" fmla="*/ 6086 h 10000"/>
              <a:gd name="connsiteX2" fmla="*/ 11893 w 11900"/>
              <a:gd name="connsiteY2" fmla="*/ 0 h 10000"/>
              <a:gd name="connsiteX0" fmla="*/ 0 w 11900"/>
              <a:gd name="connsiteY0" fmla="*/ 7725 h 12215"/>
              <a:gd name="connsiteX1" fmla="*/ 9228 w 11900"/>
              <a:gd name="connsiteY1" fmla="*/ 8301 h 12215"/>
              <a:gd name="connsiteX2" fmla="*/ 11893 w 11900"/>
              <a:gd name="connsiteY2" fmla="*/ 0 h 12215"/>
              <a:gd name="connsiteX0" fmla="*/ 0 w 11900"/>
              <a:gd name="connsiteY0" fmla="*/ 7725 h 12215"/>
              <a:gd name="connsiteX1" fmla="*/ 9228 w 11900"/>
              <a:gd name="connsiteY1" fmla="*/ 8301 h 12215"/>
              <a:gd name="connsiteX2" fmla="*/ 11893 w 11900"/>
              <a:gd name="connsiteY2" fmla="*/ 0 h 12215"/>
              <a:gd name="connsiteX0" fmla="*/ 0 w 11893"/>
              <a:gd name="connsiteY0" fmla="*/ 8867 h 13357"/>
              <a:gd name="connsiteX1" fmla="*/ 9228 w 11893"/>
              <a:gd name="connsiteY1" fmla="*/ 9443 h 13357"/>
              <a:gd name="connsiteX2" fmla="*/ 11893 w 11893"/>
              <a:gd name="connsiteY2" fmla="*/ 1142 h 13357"/>
              <a:gd name="connsiteX0" fmla="*/ 0 w 11893"/>
              <a:gd name="connsiteY0" fmla="*/ 8867 h 10808"/>
              <a:gd name="connsiteX1" fmla="*/ 2602 w 11893"/>
              <a:gd name="connsiteY1" fmla="*/ 9335 h 10808"/>
              <a:gd name="connsiteX2" fmla="*/ 9228 w 11893"/>
              <a:gd name="connsiteY2" fmla="*/ 9443 h 10808"/>
              <a:gd name="connsiteX3" fmla="*/ 11893 w 11893"/>
              <a:gd name="connsiteY3" fmla="*/ 1142 h 10808"/>
              <a:gd name="connsiteX0" fmla="*/ 0 w 11893"/>
              <a:gd name="connsiteY0" fmla="*/ 8867 h 10808"/>
              <a:gd name="connsiteX1" fmla="*/ 2303 w 11893"/>
              <a:gd name="connsiteY1" fmla="*/ 7453 h 10808"/>
              <a:gd name="connsiteX2" fmla="*/ 9228 w 11893"/>
              <a:gd name="connsiteY2" fmla="*/ 9443 h 10808"/>
              <a:gd name="connsiteX3" fmla="*/ 11893 w 11893"/>
              <a:gd name="connsiteY3" fmla="*/ 1142 h 10808"/>
              <a:gd name="connsiteX0" fmla="*/ 0 w 11893"/>
              <a:gd name="connsiteY0" fmla="*/ 8867 h 10706"/>
              <a:gd name="connsiteX1" fmla="*/ 2303 w 11893"/>
              <a:gd name="connsiteY1" fmla="*/ 7453 h 10706"/>
              <a:gd name="connsiteX2" fmla="*/ 5337 w 11893"/>
              <a:gd name="connsiteY2" fmla="*/ 8721 h 10706"/>
              <a:gd name="connsiteX3" fmla="*/ 9228 w 11893"/>
              <a:gd name="connsiteY3" fmla="*/ 9443 h 10706"/>
              <a:gd name="connsiteX4" fmla="*/ 11893 w 11893"/>
              <a:gd name="connsiteY4" fmla="*/ 1142 h 10706"/>
              <a:gd name="connsiteX0" fmla="*/ 0 w 11893"/>
              <a:gd name="connsiteY0" fmla="*/ 8867 h 13726"/>
              <a:gd name="connsiteX1" fmla="*/ 2303 w 11893"/>
              <a:gd name="connsiteY1" fmla="*/ 7453 h 13726"/>
              <a:gd name="connsiteX2" fmla="*/ 4708 w 11893"/>
              <a:gd name="connsiteY2" fmla="*/ 13394 h 13726"/>
              <a:gd name="connsiteX3" fmla="*/ 9228 w 11893"/>
              <a:gd name="connsiteY3" fmla="*/ 9443 h 13726"/>
              <a:gd name="connsiteX4" fmla="*/ 11893 w 11893"/>
              <a:gd name="connsiteY4" fmla="*/ 1142 h 13726"/>
              <a:gd name="connsiteX0" fmla="*/ 0 w 11893"/>
              <a:gd name="connsiteY0" fmla="*/ 8867 h 13394"/>
              <a:gd name="connsiteX1" fmla="*/ 2303 w 11893"/>
              <a:gd name="connsiteY1" fmla="*/ 7453 h 13394"/>
              <a:gd name="connsiteX2" fmla="*/ 4708 w 11893"/>
              <a:gd name="connsiteY2" fmla="*/ 13394 h 13394"/>
              <a:gd name="connsiteX3" fmla="*/ 9228 w 11893"/>
              <a:gd name="connsiteY3" fmla="*/ 9443 h 13394"/>
              <a:gd name="connsiteX4" fmla="*/ 11893 w 11893"/>
              <a:gd name="connsiteY4" fmla="*/ 1142 h 13394"/>
              <a:gd name="connsiteX0" fmla="*/ 0 w 11893"/>
              <a:gd name="connsiteY0" fmla="*/ 8867 h 14331"/>
              <a:gd name="connsiteX1" fmla="*/ 2303 w 11893"/>
              <a:gd name="connsiteY1" fmla="*/ 7453 h 14331"/>
              <a:gd name="connsiteX2" fmla="*/ 4818 w 11893"/>
              <a:gd name="connsiteY2" fmla="*/ 14331 h 14331"/>
              <a:gd name="connsiteX3" fmla="*/ 9228 w 11893"/>
              <a:gd name="connsiteY3" fmla="*/ 9443 h 14331"/>
              <a:gd name="connsiteX4" fmla="*/ 11893 w 11893"/>
              <a:gd name="connsiteY4" fmla="*/ 1142 h 14331"/>
              <a:gd name="connsiteX0" fmla="*/ 0 w 11893"/>
              <a:gd name="connsiteY0" fmla="*/ 8867 h 14331"/>
              <a:gd name="connsiteX1" fmla="*/ 2303 w 11893"/>
              <a:gd name="connsiteY1" fmla="*/ 7453 h 14331"/>
              <a:gd name="connsiteX2" fmla="*/ 4818 w 11893"/>
              <a:gd name="connsiteY2" fmla="*/ 14331 h 14331"/>
              <a:gd name="connsiteX3" fmla="*/ 9228 w 11893"/>
              <a:gd name="connsiteY3" fmla="*/ 9443 h 14331"/>
              <a:gd name="connsiteX4" fmla="*/ 11893 w 11893"/>
              <a:gd name="connsiteY4" fmla="*/ 1142 h 14331"/>
              <a:gd name="connsiteX0" fmla="*/ 0 w 11893"/>
              <a:gd name="connsiteY0" fmla="*/ 8867 h 14331"/>
              <a:gd name="connsiteX1" fmla="*/ 2303 w 11893"/>
              <a:gd name="connsiteY1" fmla="*/ 7453 h 14331"/>
              <a:gd name="connsiteX2" fmla="*/ 4818 w 11893"/>
              <a:gd name="connsiteY2" fmla="*/ 14331 h 14331"/>
              <a:gd name="connsiteX3" fmla="*/ 9228 w 11893"/>
              <a:gd name="connsiteY3" fmla="*/ 9443 h 14331"/>
              <a:gd name="connsiteX4" fmla="*/ 11893 w 11893"/>
              <a:gd name="connsiteY4" fmla="*/ 1142 h 14331"/>
              <a:gd name="connsiteX0" fmla="*/ 0 w 11893"/>
              <a:gd name="connsiteY0" fmla="*/ 8867 h 14331"/>
              <a:gd name="connsiteX1" fmla="*/ 2303 w 11893"/>
              <a:gd name="connsiteY1" fmla="*/ 7453 h 14331"/>
              <a:gd name="connsiteX2" fmla="*/ 4818 w 11893"/>
              <a:gd name="connsiteY2" fmla="*/ 14331 h 14331"/>
              <a:gd name="connsiteX3" fmla="*/ 9228 w 11893"/>
              <a:gd name="connsiteY3" fmla="*/ 9443 h 14331"/>
              <a:gd name="connsiteX4" fmla="*/ 11893 w 11893"/>
              <a:gd name="connsiteY4" fmla="*/ 1142 h 14331"/>
              <a:gd name="connsiteX0" fmla="*/ 0 w 11833"/>
              <a:gd name="connsiteY0" fmla="*/ 12106 h 14331"/>
              <a:gd name="connsiteX1" fmla="*/ 2243 w 11833"/>
              <a:gd name="connsiteY1" fmla="*/ 7453 h 14331"/>
              <a:gd name="connsiteX2" fmla="*/ 4758 w 11833"/>
              <a:gd name="connsiteY2" fmla="*/ 14331 h 14331"/>
              <a:gd name="connsiteX3" fmla="*/ 9168 w 11833"/>
              <a:gd name="connsiteY3" fmla="*/ 9443 h 14331"/>
              <a:gd name="connsiteX4" fmla="*/ 11833 w 11833"/>
              <a:gd name="connsiteY4" fmla="*/ 1142 h 14331"/>
              <a:gd name="connsiteX0" fmla="*/ 0 w 11833"/>
              <a:gd name="connsiteY0" fmla="*/ 12106 h 14331"/>
              <a:gd name="connsiteX1" fmla="*/ 1107 w 11833"/>
              <a:gd name="connsiteY1" fmla="*/ 11091 h 14331"/>
              <a:gd name="connsiteX2" fmla="*/ 2243 w 11833"/>
              <a:gd name="connsiteY2" fmla="*/ 7453 h 14331"/>
              <a:gd name="connsiteX3" fmla="*/ 4758 w 11833"/>
              <a:gd name="connsiteY3" fmla="*/ 14331 h 14331"/>
              <a:gd name="connsiteX4" fmla="*/ 9168 w 11833"/>
              <a:gd name="connsiteY4" fmla="*/ 9443 h 14331"/>
              <a:gd name="connsiteX5" fmla="*/ 11833 w 11833"/>
              <a:gd name="connsiteY5" fmla="*/ 1142 h 14331"/>
              <a:gd name="connsiteX0" fmla="*/ 0 w 11833"/>
              <a:gd name="connsiteY0" fmla="*/ 12106 h 14331"/>
              <a:gd name="connsiteX1" fmla="*/ 2243 w 11833"/>
              <a:gd name="connsiteY1" fmla="*/ 7453 h 14331"/>
              <a:gd name="connsiteX2" fmla="*/ 4758 w 11833"/>
              <a:gd name="connsiteY2" fmla="*/ 14331 h 14331"/>
              <a:gd name="connsiteX3" fmla="*/ 9168 w 11833"/>
              <a:gd name="connsiteY3" fmla="*/ 9443 h 14331"/>
              <a:gd name="connsiteX4" fmla="*/ 11833 w 11833"/>
              <a:gd name="connsiteY4" fmla="*/ 1142 h 14331"/>
              <a:gd name="connsiteX0" fmla="*/ 0 w 11833"/>
              <a:gd name="connsiteY0" fmla="*/ 12106 h 14331"/>
              <a:gd name="connsiteX1" fmla="*/ 2243 w 11833"/>
              <a:gd name="connsiteY1" fmla="*/ 7453 h 14331"/>
              <a:gd name="connsiteX2" fmla="*/ 4758 w 11833"/>
              <a:gd name="connsiteY2" fmla="*/ 14331 h 14331"/>
              <a:gd name="connsiteX3" fmla="*/ 9168 w 11833"/>
              <a:gd name="connsiteY3" fmla="*/ 9443 h 14331"/>
              <a:gd name="connsiteX4" fmla="*/ 11833 w 11833"/>
              <a:gd name="connsiteY4" fmla="*/ 1142 h 14331"/>
              <a:gd name="connsiteX0" fmla="*/ 0 w 11576"/>
              <a:gd name="connsiteY0" fmla="*/ 12019 h 14331"/>
              <a:gd name="connsiteX1" fmla="*/ 1986 w 11576"/>
              <a:gd name="connsiteY1" fmla="*/ 7453 h 14331"/>
              <a:gd name="connsiteX2" fmla="*/ 4501 w 11576"/>
              <a:gd name="connsiteY2" fmla="*/ 14331 h 14331"/>
              <a:gd name="connsiteX3" fmla="*/ 8911 w 11576"/>
              <a:gd name="connsiteY3" fmla="*/ 9443 h 14331"/>
              <a:gd name="connsiteX4" fmla="*/ 11576 w 11576"/>
              <a:gd name="connsiteY4" fmla="*/ 1142 h 14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76" h="14331">
                <a:moveTo>
                  <a:pt x="0" y="12019"/>
                </a:moveTo>
                <a:cubicBezTo>
                  <a:pt x="633" y="11831"/>
                  <a:pt x="1193" y="7082"/>
                  <a:pt x="1986" y="7453"/>
                </a:cubicBezTo>
                <a:cubicBezTo>
                  <a:pt x="2823" y="10873"/>
                  <a:pt x="3521" y="11453"/>
                  <a:pt x="4501" y="14331"/>
                </a:cubicBezTo>
                <a:cubicBezTo>
                  <a:pt x="5414" y="9659"/>
                  <a:pt x="7818" y="10706"/>
                  <a:pt x="8911" y="9443"/>
                </a:cubicBezTo>
                <a:cubicBezTo>
                  <a:pt x="9402" y="4459"/>
                  <a:pt x="11069" y="0"/>
                  <a:pt x="11576" y="1142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4" name="RPO2-527-rez">
            <a:extLst>
              <a:ext uri="{FF2B5EF4-FFF2-40B4-BE49-F238E27FC236}">
                <a16:creationId xmlns:a16="http://schemas.microsoft.com/office/drawing/2014/main" id="{DD8726D9-C00E-44DD-8F5C-AD2C1D209262}"/>
              </a:ext>
            </a:extLst>
          </p:cNvPr>
          <p:cNvSpPr/>
          <p:nvPr/>
        </p:nvSpPr>
        <p:spPr>
          <a:xfrm>
            <a:off x="3961048" y="3283580"/>
            <a:ext cx="1091587" cy="475396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202308"/>
              <a:gd name="connsiteY0" fmla="*/ 0 h 463078"/>
              <a:gd name="connsiteX1" fmla="*/ 393229 w 1202308"/>
              <a:gd name="connsiteY1" fmla="*/ 124147 h 463078"/>
              <a:gd name="connsiteX2" fmla="*/ 812801 w 1202308"/>
              <a:gd name="connsiteY2" fmla="*/ 99940 h 463078"/>
              <a:gd name="connsiteX3" fmla="*/ 1050776 w 1202308"/>
              <a:gd name="connsiteY3" fmla="*/ 279522 h 463078"/>
              <a:gd name="connsiteX4" fmla="*/ 1106945 w 1202308"/>
              <a:gd name="connsiteY4" fmla="*/ 378122 h 463078"/>
              <a:gd name="connsiteX5" fmla="*/ 1202308 w 1202308"/>
              <a:gd name="connsiteY5" fmla="*/ 463078 h 463078"/>
              <a:gd name="connsiteX0" fmla="*/ 0 w 809079"/>
              <a:gd name="connsiteY0" fmla="*/ 32071 h 371002"/>
              <a:gd name="connsiteX1" fmla="*/ 419572 w 809079"/>
              <a:gd name="connsiteY1" fmla="*/ 7864 h 371002"/>
              <a:gd name="connsiteX2" fmla="*/ 657547 w 809079"/>
              <a:gd name="connsiteY2" fmla="*/ 187446 h 371002"/>
              <a:gd name="connsiteX3" fmla="*/ 713716 w 809079"/>
              <a:gd name="connsiteY3" fmla="*/ 286046 h 371002"/>
              <a:gd name="connsiteX4" fmla="*/ 809079 w 809079"/>
              <a:gd name="connsiteY4" fmla="*/ 371002 h 371002"/>
              <a:gd name="connsiteX0" fmla="*/ 0 w 389507"/>
              <a:gd name="connsiteY0" fmla="*/ 0 h 363138"/>
              <a:gd name="connsiteX1" fmla="*/ 237975 w 389507"/>
              <a:gd name="connsiteY1" fmla="*/ 179582 h 363138"/>
              <a:gd name="connsiteX2" fmla="*/ 294144 w 389507"/>
              <a:gd name="connsiteY2" fmla="*/ 278182 h 363138"/>
              <a:gd name="connsiteX3" fmla="*/ 389507 w 389507"/>
              <a:gd name="connsiteY3" fmla="*/ 363138 h 363138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450463 w 545826"/>
              <a:gd name="connsiteY2" fmla="*/ 172741 h 257697"/>
              <a:gd name="connsiteX3" fmla="*/ 545826 w 545826"/>
              <a:gd name="connsiteY3" fmla="*/ 257697 h 257697"/>
              <a:gd name="connsiteX0" fmla="*/ 0 w 545826"/>
              <a:gd name="connsiteY0" fmla="*/ 37558 h 257697"/>
              <a:gd name="connsiteX1" fmla="*/ 394294 w 545826"/>
              <a:gd name="connsiteY1" fmla="*/ 74141 h 257697"/>
              <a:gd name="connsiteX2" fmla="*/ 545826 w 545826"/>
              <a:gd name="connsiteY2" fmla="*/ 257697 h 257697"/>
              <a:gd name="connsiteX0" fmla="*/ 0 w 545826"/>
              <a:gd name="connsiteY0" fmla="*/ 0 h 220139"/>
              <a:gd name="connsiteX1" fmla="*/ 545826 w 545826"/>
              <a:gd name="connsiteY1" fmla="*/ 220139 h 220139"/>
              <a:gd name="connsiteX0" fmla="*/ 0 w 193773"/>
              <a:gd name="connsiteY0" fmla="*/ 8808 h 8808"/>
              <a:gd name="connsiteX1" fmla="*/ 193773 w 193773"/>
              <a:gd name="connsiteY1" fmla="*/ 0 h 8808"/>
              <a:gd name="connsiteX0" fmla="*/ 0 w 10000"/>
              <a:gd name="connsiteY0" fmla="*/ 408765 h 408765"/>
              <a:gd name="connsiteX1" fmla="*/ 10000 w 10000"/>
              <a:gd name="connsiteY1" fmla="*/ 0 h 408765"/>
              <a:gd name="connsiteX0" fmla="*/ 0 w 10000"/>
              <a:gd name="connsiteY0" fmla="*/ 408765 h 408765"/>
              <a:gd name="connsiteX1" fmla="*/ 10000 w 10000"/>
              <a:gd name="connsiteY1" fmla="*/ 0 h 408765"/>
              <a:gd name="connsiteX0" fmla="*/ 0 w 13524"/>
              <a:gd name="connsiteY0" fmla="*/ 583817 h 583817"/>
              <a:gd name="connsiteX1" fmla="*/ 13524 w 13524"/>
              <a:gd name="connsiteY1" fmla="*/ 0 h 583817"/>
              <a:gd name="connsiteX0" fmla="*/ 0 w 9297"/>
              <a:gd name="connsiteY0" fmla="*/ 218985 h 218985"/>
              <a:gd name="connsiteX1" fmla="*/ 9297 w 9297"/>
              <a:gd name="connsiteY1" fmla="*/ 0 h 218985"/>
              <a:gd name="connsiteX0" fmla="*/ 0 w 10000"/>
              <a:gd name="connsiteY0" fmla="*/ 10000 h 10000"/>
              <a:gd name="connsiteX1" fmla="*/ 10000 w 10000"/>
              <a:gd name="connsiteY1" fmla="*/ 0 h 10000"/>
              <a:gd name="connsiteX0" fmla="*/ 0 w 12601"/>
              <a:gd name="connsiteY0" fmla="*/ 13149 h 13149"/>
              <a:gd name="connsiteX1" fmla="*/ 12601 w 12601"/>
              <a:gd name="connsiteY1" fmla="*/ 0 h 13149"/>
              <a:gd name="connsiteX0" fmla="*/ 0 w 12632"/>
              <a:gd name="connsiteY0" fmla="*/ 13149 h 13149"/>
              <a:gd name="connsiteX1" fmla="*/ 12601 w 12632"/>
              <a:gd name="connsiteY1" fmla="*/ 0 h 13149"/>
              <a:gd name="connsiteX0" fmla="*/ 0 w 12632"/>
              <a:gd name="connsiteY0" fmla="*/ 13149 h 13149"/>
              <a:gd name="connsiteX1" fmla="*/ 9924 w 12632"/>
              <a:gd name="connsiteY1" fmla="*/ 2965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10542 w 12632"/>
              <a:gd name="connsiteY1" fmla="*/ 2067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632"/>
              <a:gd name="connsiteY0" fmla="*/ 15263 h 15263"/>
              <a:gd name="connsiteX1" fmla="*/ 9485 w 12632"/>
              <a:gd name="connsiteY1" fmla="*/ 3193 h 15263"/>
              <a:gd name="connsiteX2" fmla="*/ 12601 w 12632"/>
              <a:gd name="connsiteY2" fmla="*/ 2114 h 15263"/>
              <a:gd name="connsiteX0" fmla="*/ 0 w 12632"/>
              <a:gd name="connsiteY0" fmla="*/ 15263 h 15263"/>
              <a:gd name="connsiteX1" fmla="*/ 9485 w 12632"/>
              <a:gd name="connsiteY1" fmla="*/ 3193 h 15263"/>
              <a:gd name="connsiteX2" fmla="*/ 12601 w 12632"/>
              <a:gd name="connsiteY2" fmla="*/ 2114 h 15263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632"/>
              <a:gd name="connsiteY0" fmla="*/ 13149 h 13149"/>
              <a:gd name="connsiteX1" fmla="*/ 9485 w 12632"/>
              <a:gd name="connsiteY1" fmla="*/ 1079 h 13149"/>
              <a:gd name="connsiteX2" fmla="*/ 12601 w 12632"/>
              <a:gd name="connsiteY2" fmla="*/ 0 h 13149"/>
              <a:gd name="connsiteX0" fmla="*/ 0 w 12161"/>
              <a:gd name="connsiteY0" fmla="*/ 15281 h 15281"/>
              <a:gd name="connsiteX1" fmla="*/ 9485 w 12161"/>
              <a:gd name="connsiteY1" fmla="*/ 3211 h 15281"/>
              <a:gd name="connsiteX2" fmla="*/ 12130 w 12161"/>
              <a:gd name="connsiteY2" fmla="*/ 0 h 15281"/>
              <a:gd name="connsiteX0" fmla="*/ 0 w 12219"/>
              <a:gd name="connsiteY0" fmla="*/ 14050 h 14050"/>
              <a:gd name="connsiteX1" fmla="*/ 9485 w 12219"/>
              <a:gd name="connsiteY1" fmla="*/ 1980 h 14050"/>
              <a:gd name="connsiteX2" fmla="*/ 12188 w 12219"/>
              <a:gd name="connsiteY2" fmla="*/ 0 h 14050"/>
              <a:gd name="connsiteX0" fmla="*/ 0 w 12219"/>
              <a:gd name="connsiteY0" fmla="*/ 14050 h 14050"/>
              <a:gd name="connsiteX1" fmla="*/ 8914 w 12219"/>
              <a:gd name="connsiteY1" fmla="*/ 2934 h 14050"/>
              <a:gd name="connsiteX2" fmla="*/ 12188 w 12219"/>
              <a:gd name="connsiteY2" fmla="*/ 0 h 14050"/>
              <a:gd name="connsiteX0" fmla="*/ 39157 w 49650"/>
              <a:gd name="connsiteY0" fmla="*/ 18183 h 18183"/>
              <a:gd name="connsiteX1" fmla="*/ 48071 w 49650"/>
              <a:gd name="connsiteY1" fmla="*/ 7067 h 18183"/>
              <a:gd name="connsiteX2" fmla="*/ 0 w 49650"/>
              <a:gd name="connsiteY2" fmla="*/ 0 h 18183"/>
              <a:gd name="connsiteX0" fmla="*/ 39157 w 42671"/>
              <a:gd name="connsiteY0" fmla="*/ 18183 h 24152"/>
              <a:gd name="connsiteX1" fmla="*/ 19889 w 42671"/>
              <a:gd name="connsiteY1" fmla="*/ 21793 h 24152"/>
              <a:gd name="connsiteX2" fmla="*/ 0 w 42671"/>
              <a:gd name="connsiteY2" fmla="*/ 0 h 24152"/>
              <a:gd name="connsiteX0" fmla="*/ 39157 w 39157"/>
              <a:gd name="connsiteY0" fmla="*/ 18183 h 24152"/>
              <a:gd name="connsiteX1" fmla="*/ 19889 w 39157"/>
              <a:gd name="connsiteY1" fmla="*/ 21793 h 24152"/>
              <a:gd name="connsiteX2" fmla="*/ 0 w 39157"/>
              <a:gd name="connsiteY2" fmla="*/ 0 h 24152"/>
              <a:gd name="connsiteX0" fmla="*/ 58491 w 58491"/>
              <a:gd name="connsiteY0" fmla="*/ 22080 h 24152"/>
              <a:gd name="connsiteX1" fmla="*/ 19889 w 58491"/>
              <a:gd name="connsiteY1" fmla="*/ 21793 h 24152"/>
              <a:gd name="connsiteX2" fmla="*/ 0 w 58491"/>
              <a:gd name="connsiteY2" fmla="*/ 0 h 24152"/>
              <a:gd name="connsiteX0" fmla="*/ 58491 w 58491"/>
              <a:gd name="connsiteY0" fmla="*/ 22080 h 25538"/>
              <a:gd name="connsiteX1" fmla="*/ 38796 w 58491"/>
              <a:gd name="connsiteY1" fmla="*/ 22469 h 25538"/>
              <a:gd name="connsiteX2" fmla="*/ 19889 w 58491"/>
              <a:gd name="connsiteY2" fmla="*/ 21793 h 25538"/>
              <a:gd name="connsiteX3" fmla="*/ 0 w 58491"/>
              <a:gd name="connsiteY3" fmla="*/ 0 h 25538"/>
              <a:gd name="connsiteX0" fmla="*/ 58491 w 58491"/>
              <a:gd name="connsiteY0" fmla="*/ 22080 h 26507"/>
              <a:gd name="connsiteX1" fmla="*/ 41079 w 58491"/>
              <a:gd name="connsiteY1" fmla="*/ 26459 h 26507"/>
              <a:gd name="connsiteX2" fmla="*/ 19889 w 58491"/>
              <a:gd name="connsiteY2" fmla="*/ 21793 h 26507"/>
              <a:gd name="connsiteX3" fmla="*/ 0 w 58491"/>
              <a:gd name="connsiteY3" fmla="*/ 0 h 26507"/>
              <a:gd name="connsiteX0" fmla="*/ 58491 w 58491"/>
              <a:gd name="connsiteY0" fmla="*/ 22080 h 26459"/>
              <a:gd name="connsiteX1" fmla="*/ 41079 w 58491"/>
              <a:gd name="connsiteY1" fmla="*/ 26459 h 26459"/>
              <a:gd name="connsiteX2" fmla="*/ 19889 w 58491"/>
              <a:gd name="connsiteY2" fmla="*/ 21793 h 26459"/>
              <a:gd name="connsiteX3" fmla="*/ 0 w 58491"/>
              <a:gd name="connsiteY3" fmla="*/ 0 h 26459"/>
              <a:gd name="connsiteX0" fmla="*/ 58491 w 58491"/>
              <a:gd name="connsiteY0" fmla="*/ 22080 h 26459"/>
              <a:gd name="connsiteX1" fmla="*/ 41079 w 58491"/>
              <a:gd name="connsiteY1" fmla="*/ 26459 h 26459"/>
              <a:gd name="connsiteX2" fmla="*/ 19889 w 58491"/>
              <a:gd name="connsiteY2" fmla="*/ 21793 h 26459"/>
              <a:gd name="connsiteX3" fmla="*/ 0 w 58491"/>
              <a:gd name="connsiteY3" fmla="*/ 0 h 26459"/>
              <a:gd name="connsiteX0" fmla="*/ 58491 w 58491"/>
              <a:gd name="connsiteY0" fmla="*/ 22080 h 26469"/>
              <a:gd name="connsiteX1" fmla="*/ 45212 w 58491"/>
              <a:gd name="connsiteY1" fmla="*/ 26469 h 26469"/>
              <a:gd name="connsiteX2" fmla="*/ 19889 w 58491"/>
              <a:gd name="connsiteY2" fmla="*/ 21793 h 26469"/>
              <a:gd name="connsiteX3" fmla="*/ 0 w 58491"/>
              <a:gd name="connsiteY3" fmla="*/ 0 h 26469"/>
              <a:gd name="connsiteX0" fmla="*/ 58491 w 58491"/>
              <a:gd name="connsiteY0" fmla="*/ 22080 h 26469"/>
              <a:gd name="connsiteX1" fmla="*/ 45212 w 58491"/>
              <a:gd name="connsiteY1" fmla="*/ 26469 h 26469"/>
              <a:gd name="connsiteX2" fmla="*/ 19889 w 58491"/>
              <a:gd name="connsiteY2" fmla="*/ 21793 h 26469"/>
              <a:gd name="connsiteX3" fmla="*/ 0 w 58491"/>
              <a:gd name="connsiteY3" fmla="*/ 0 h 26469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0 w 58006"/>
              <a:gd name="connsiteY3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7381 w 58006"/>
              <a:gd name="connsiteY3" fmla="*/ 8178 h 27363"/>
              <a:gd name="connsiteX4" fmla="*/ 0 w 58006"/>
              <a:gd name="connsiteY4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0 w 58006"/>
              <a:gd name="connsiteY4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0 w 58006"/>
              <a:gd name="connsiteY4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0 w 58006"/>
              <a:gd name="connsiteY4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0 w 58006"/>
              <a:gd name="connsiteY4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2490 w 58006"/>
              <a:gd name="connsiteY4" fmla="*/ 4474 h 27363"/>
              <a:gd name="connsiteX5" fmla="*/ 0 w 58006"/>
              <a:gd name="connsiteY5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1092 w 58006"/>
              <a:gd name="connsiteY4" fmla="*/ 4415 h 27363"/>
              <a:gd name="connsiteX5" fmla="*/ 0 w 58006"/>
              <a:gd name="connsiteY5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1092 w 58006"/>
              <a:gd name="connsiteY4" fmla="*/ 4415 h 27363"/>
              <a:gd name="connsiteX5" fmla="*/ 0 w 58006"/>
              <a:gd name="connsiteY5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1092 w 58006"/>
              <a:gd name="connsiteY4" fmla="*/ 4415 h 27363"/>
              <a:gd name="connsiteX5" fmla="*/ 0 w 58006"/>
              <a:gd name="connsiteY5" fmla="*/ 0 h 27363"/>
              <a:gd name="connsiteX0" fmla="*/ 58006 w 58006"/>
              <a:gd name="connsiteY0" fmla="*/ 22974 h 27363"/>
              <a:gd name="connsiteX1" fmla="*/ 44727 w 58006"/>
              <a:gd name="connsiteY1" fmla="*/ 27363 h 27363"/>
              <a:gd name="connsiteX2" fmla="*/ 19404 w 58006"/>
              <a:gd name="connsiteY2" fmla="*/ 22687 h 27363"/>
              <a:gd name="connsiteX3" fmla="*/ 6481 w 58006"/>
              <a:gd name="connsiteY3" fmla="*/ 13892 h 27363"/>
              <a:gd name="connsiteX4" fmla="*/ 1092 w 58006"/>
              <a:gd name="connsiteY4" fmla="*/ 4415 h 27363"/>
              <a:gd name="connsiteX5" fmla="*/ 0 w 58006"/>
              <a:gd name="connsiteY5" fmla="*/ 0 h 27363"/>
              <a:gd name="connsiteX0" fmla="*/ 58466 w 58466"/>
              <a:gd name="connsiteY0" fmla="*/ 22974 h 27363"/>
              <a:gd name="connsiteX1" fmla="*/ 45187 w 58466"/>
              <a:gd name="connsiteY1" fmla="*/ 27363 h 27363"/>
              <a:gd name="connsiteX2" fmla="*/ 19864 w 58466"/>
              <a:gd name="connsiteY2" fmla="*/ 22687 h 27363"/>
              <a:gd name="connsiteX3" fmla="*/ 6941 w 58466"/>
              <a:gd name="connsiteY3" fmla="*/ 13892 h 27363"/>
              <a:gd name="connsiteX4" fmla="*/ 1080 w 58466"/>
              <a:gd name="connsiteY4" fmla="*/ 5344 h 27363"/>
              <a:gd name="connsiteX5" fmla="*/ 460 w 58466"/>
              <a:gd name="connsiteY5" fmla="*/ 0 h 27363"/>
              <a:gd name="connsiteX0" fmla="*/ 60593 w 60593"/>
              <a:gd name="connsiteY0" fmla="*/ 20258 h 24647"/>
              <a:gd name="connsiteX1" fmla="*/ 47314 w 60593"/>
              <a:gd name="connsiteY1" fmla="*/ 24647 h 24647"/>
              <a:gd name="connsiteX2" fmla="*/ 21991 w 60593"/>
              <a:gd name="connsiteY2" fmla="*/ 19971 h 24647"/>
              <a:gd name="connsiteX3" fmla="*/ 9068 w 60593"/>
              <a:gd name="connsiteY3" fmla="*/ 11176 h 24647"/>
              <a:gd name="connsiteX4" fmla="*/ 3207 w 60593"/>
              <a:gd name="connsiteY4" fmla="*/ 2628 h 24647"/>
              <a:gd name="connsiteX5" fmla="*/ 0 w 60593"/>
              <a:gd name="connsiteY5" fmla="*/ 0 h 24647"/>
              <a:gd name="connsiteX0" fmla="*/ 60593 w 60593"/>
              <a:gd name="connsiteY0" fmla="*/ 20258 h 24647"/>
              <a:gd name="connsiteX1" fmla="*/ 47314 w 60593"/>
              <a:gd name="connsiteY1" fmla="*/ 24647 h 24647"/>
              <a:gd name="connsiteX2" fmla="*/ 21991 w 60593"/>
              <a:gd name="connsiteY2" fmla="*/ 19971 h 24647"/>
              <a:gd name="connsiteX3" fmla="*/ 9068 w 60593"/>
              <a:gd name="connsiteY3" fmla="*/ 11176 h 24647"/>
              <a:gd name="connsiteX4" fmla="*/ 3792 w 60593"/>
              <a:gd name="connsiteY4" fmla="*/ 4915 h 24647"/>
              <a:gd name="connsiteX5" fmla="*/ 0 w 60593"/>
              <a:gd name="connsiteY5" fmla="*/ 0 h 24647"/>
              <a:gd name="connsiteX0" fmla="*/ 60593 w 60593"/>
              <a:gd name="connsiteY0" fmla="*/ 20258 h 24647"/>
              <a:gd name="connsiteX1" fmla="*/ 47314 w 60593"/>
              <a:gd name="connsiteY1" fmla="*/ 24647 h 24647"/>
              <a:gd name="connsiteX2" fmla="*/ 21991 w 60593"/>
              <a:gd name="connsiteY2" fmla="*/ 19971 h 24647"/>
              <a:gd name="connsiteX3" fmla="*/ 9068 w 60593"/>
              <a:gd name="connsiteY3" fmla="*/ 11176 h 24647"/>
              <a:gd name="connsiteX4" fmla="*/ 3792 w 60593"/>
              <a:gd name="connsiteY4" fmla="*/ 4915 h 24647"/>
              <a:gd name="connsiteX5" fmla="*/ 0 w 60593"/>
              <a:gd name="connsiteY5" fmla="*/ 0 h 24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593" h="24647">
                <a:moveTo>
                  <a:pt x="60593" y="20258"/>
                </a:moveTo>
                <a:cubicBezTo>
                  <a:pt x="57311" y="20323"/>
                  <a:pt x="51123" y="20710"/>
                  <a:pt x="47314" y="24647"/>
                </a:cubicBezTo>
                <a:cubicBezTo>
                  <a:pt x="40880" y="24599"/>
                  <a:pt x="28457" y="23716"/>
                  <a:pt x="21991" y="19971"/>
                </a:cubicBezTo>
                <a:cubicBezTo>
                  <a:pt x="15767" y="16774"/>
                  <a:pt x="13082" y="11234"/>
                  <a:pt x="9068" y="11176"/>
                </a:cubicBezTo>
                <a:cubicBezTo>
                  <a:pt x="7388" y="8675"/>
                  <a:pt x="7068" y="7205"/>
                  <a:pt x="3792" y="4915"/>
                </a:cubicBezTo>
                <a:cubicBezTo>
                  <a:pt x="2712" y="2600"/>
                  <a:pt x="415" y="746"/>
                  <a:pt x="0" y="0"/>
                </a:cubicBezTo>
              </a:path>
            </a:pathLst>
          </a:custGeom>
          <a:ln w="139700">
            <a:solidFill>
              <a:srgbClr val="FFFF00">
                <a:alpha val="60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6" name="leg-rpo7-13">
            <a:extLst>
              <a:ext uri="{FF2B5EF4-FFF2-40B4-BE49-F238E27FC236}">
                <a16:creationId xmlns:a16="http://schemas.microsoft.com/office/drawing/2014/main" id="{B71A4B7C-2837-4371-AF79-FEDC82D33AA8}"/>
              </a:ext>
            </a:extLst>
          </p:cNvPr>
          <p:cNvSpPr txBox="1"/>
          <p:nvPr/>
        </p:nvSpPr>
        <p:spPr>
          <a:xfrm>
            <a:off x="8273954" y="5539440"/>
            <a:ext cx="10839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 Narrow" pitchFamily="34" charset="0"/>
              </a:rPr>
              <a:t>RPO 2007-13</a:t>
            </a:r>
          </a:p>
        </p:txBody>
      </p:sp>
      <p:grpSp>
        <p:nvGrpSpPr>
          <p:cNvPr id="187" name="leg-rpo7-13">
            <a:extLst>
              <a:ext uri="{FF2B5EF4-FFF2-40B4-BE49-F238E27FC236}">
                <a16:creationId xmlns:a16="http://schemas.microsoft.com/office/drawing/2014/main" id="{C6C00057-1A7A-4A1B-B51F-39FB47065E80}"/>
              </a:ext>
            </a:extLst>
          </p:cNvPr>
          <p:cNvGrpSpPr/>
          <p:nvPr/>
        </p:nvGrpSpPr>
        <p:grpSpPr>
          <a:xfrm>
            <a:off x="7775088" y="5621319"/>
            <a:ext cx="468000" cy="144016"/>
            <a:chOff x="7668344" y="4725144"/>
            <a:chExt cx="468000" cy="144016"/>
          </a:xfrm>
        </p:grpSpPr>
        <p:sp>
          <p:nvSpPr>
            <p:cNvPr id="188" name="leg-rpo7132">
              <a:extLst>
                <a:ext uri="{FF2B5EF4-FFF2-40B4-BE49-F238E27FC236}">
                  <a16:creationId xmlns:a16="http://schemas.microsoft.com/office/drawing/2014/main" id="{347CFCAE-FC45-4B73-83E3-C2E4F9F75F13}"/>
                </a:ext>
              </a:extLst>
            </p:cNvPr>
            <p:cNvSpPr/>
            <p:nvPr/>
          </p:nvSpPr>
          <p:spPr>
            <a:xfrm>
              <a:off x="7668344" y="4725144"/>
              <a:ext cx="468000" cy="144016"/>
            </a:xfrm>
            <a:prstGeom prst="rect">
              <a:avLst/>
            </a:prstGeom>
            <a:solidFill>
              <a:srgbClr val="00B0F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bg1"/>
                </a:solidFill>
              </a:endParaRPr>
            </a:p>
          </p:txBody>
        </p:sp>
        <p:cxnSp>
          <p:nvCxnSpPr>
            <p:cNvPr id="189" name="leg-rpo7131">
              <a:extLst>
                <a:ext uri="{FF2B5EF4-FFF2-40B4-BE49-F238E27FC236}">
                  <a16:creationId xmlns:a16="http://schemas.microsoft.com/office/drawing/2014/main" id="{7235E729-0A34-4C35-BF64-ABB8FF49F12D}"/>
                </a:ext>
              </a:extLst>
            </p:cNvPr>
            <p:cNvCxnSpPr/>
            <p:nvPr/>
          </p:nvCxnSpPr>
          <p:spPr>
            <a:xfrm>
              <a:off x="7677344" y="4797152"/>
              <a:ext cx="450000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leg-rpo1420">
            <a:extLst>
              <a:ext uri="{FF2B5EF4-FFF2-40B4-BE49-F238E27FC236}">
                <a16:creationId xmlns:a16="http://schemas.microsoft.com/office/drawing/2014/main" id="{EDAD1EFB-FBE5-406B-BBCE-B4D828844F0E}"/>
              </a:ext>
            </a:extLst>
          </p:cNvPr>
          <p:cNvGrpSpPr/>
          <p:nvPr/>
        </p:nvGrpSpPr>
        <p:grpSpPr>
          <a:xfrm>
            <a:off x="7775088" y="5837343"/>
            <a:ext cx="468000" cy="144016"/>
            <a:chOff x="6444208" y="6381328"/>
            <a:chExt cx="468000" cy="144016"/>
          </a:xfrm>
        </p:grpSpPr>
        <p:sp>
          <p:nvSpPr>
            <p:cNvPr id="191" name="leg-rpo14202">
              <a:extLst>
                <a:ext uri="{FF2B5EF4-FFF2-40B4-BE49-F238E27FC236}">
                  <a16:creationId xmlns:a16="http://schemas.microsoft.com/office/drawing/2014/main" id="{FE3A8263-0902-4C92-A62E-8FB0BEDE309C}"/>
                </a:ext>
              </a:extLst>
            </p:cNvPr>
            <p:cNvSpPr/>
            <p:nvPr/>
          </p:nvSpPr>
          <p:spPr>
            <a:xfrm>
              <a:off x="6444208" y="6381328"/>
              <a:ext cx="468000" cy="1440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bg1"/>
                </a:solidFill>
              </a:endParaRPr>
            </a:p>
          </p:txBody>
        </p:sp>
        <p:cxnSp>
          <p:nvCxnSpPr>
            <p:cNvPr id="192" name="leg-rpo14201">
              <a:extLst>
                <a:ext uri="{FF2B5EF4-FFF2-40B4-BE49-F238E27FC236}">
                  <a16:creationId xmlns:a16="http://schemas.microsoft.com/office/drawing/2014/main" id="{9BAC0835-6DA2-4D66-884C-D2CFC06FC596}"/>
                </a:ext>
              </a:extLst>
            </p:cNvPr>
            <p:cNvCxnSpPr/>
            <p:nvPr/>
          </p:nvCxnSpPr>
          <p:spPr>
            <a:xfrm>
              <a:off x="6453208" y="6453336"/>
              <a:ext cx="450000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3" name="leg-rpo1420">
            <a:extLst>
              <a:ext uri="{FF2B5EF4-FFF2-40B4-BE49-F238E27FC236}">
                <a16:creationId xmlns:a16="http://schemas.microsoft.com/office/drawing/2014/main" id="{86CBB0F1-D57B-4749-A48B-474FD57A777C}"/>
              </a:ext>
            </a:extLst>
          </p:cNvPr>
          <p:cNvSpPr txBox="1"/>
          <p:nvPr/>
        </p:nvSpPr>
        <p:spPr>
          <a:xfrm>
            <a:off x="8273954" y="5755464"/>
            <a:ext cx="10839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 Narrow" pitchFamily="34" charset="0"/>
              </a:rPr>
              <a:t>RPO 2014-20</a:t>
            </a:r>
          </a:p>
        </p:txBody>
      </p:sp>
      <p:sp>
        <p:nvSpPr>
          <p:cNvPr id="201" name="leg-elipsa">
            <a:extLst>
              <a:ext uri="{FF2B5EF4-FFF2-40B4-BE49-F238E27FC236}">
                <a16:creationId xmlns:a16="http://schemas.microsoft.com/office/drawing/2014/main" id="{C2C792EC-C98C-4002-8459-04CB79280866}"/>
              </a:ext>
            </a:extLst>
          </p:cNvPr>
          <p:cNvSpPr/>
          <p:nvPr/>
        </p:nvSpPr>
        <p:spPr>
          <a:xfrm>
            <a:off x="7841905" y="5353040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bg1"/>
              </a:solidFill>
            </a:endParaRPr>
          </a:p>
        </p:txBody>
      </p:sp>
      <p:sp>
        <p:nvSpPr>
          <p:cNvPr id="202" name="obcy656 Ełk">
            <a:extLst>
              <a:ext uri="{FF2B5EF4-FFF2-40B4-BE49-F238E27FC236}">
                <a16:creationId xmlns:a16="http://schemas.microsoft.com/office/drawing/2014/main" id="{CB56649D-2E01-4B08-A258-11E03F90E1C4}"/>
              </a:ext>
            </a:extLst>
          </p:cNvPr>
          <p:cNvSpPr/>
          <p:nvPr/>
        </p:nvSpPr>
        <p:spPr>
          <a:xfrm>
            <a:off x="9200403" y="3326936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03" name="obcy530 D.Miasto">
            <a:extLst>
              <a:ext uri="{FF2B5EF4-FFF2-40B4-BE49-F238E27FC236}">
                <a16:creationId xmlns:a16="http://schemas.microsoft.com/office/drawing/2014/main" id="{D7E3435E-6F14-4EBF-BED0-5BD540FDF7BF}"/>
              </a:ext>
            </a:extLst>
          </p:cNvPr>
          <p:cNvSpPr/>
          <p:nvPr/>
        </p:nvSpPr>
        <p:spPr>
          <a:xfrm>
            <a:off x="4847599" y="3028961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04" name="obcy528 Orneta">
            <a:extLst>
              <a:ext uri="{FF2B5EF4-FFF2-40B4-BE49-F238E27FC236}">
                <a16:creationId xmlns:a16="http://schemas.microsoft.com/office/drawing/2014/main" id="{2B527827-0425-4881-9897-5D4D74E9CDBF}"/>
              </a:ext>
            </a:extLst>
          </p:cNvPr>
          <p:cNvSpPr/>
          <p:nvPr/>
        </p:nvSpPr>
        <p:spPr>
          <a:xfrm>
            <a:off x="4354386" y="2532641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05" name="obcy509 Bażnyny">
            <a:extLst>
              <a:ext uri="{FF2B5EF4-FFF2-40B4-BE49-F238E27FC236}">
                <a16:creationId xmlns:a16="http://schemas.microsoft.com/office/drawing/2014/main" id="{94916832-A38E-4C8C-A601-2E921834DC02}"/>
              </a:ext>
            </a:extLst>
          </p:cNvPr>
          <p:cNvSpPr/>
          <p:nvPr/>
        </p:nvSpPr>
        <p:spPr>
          <a:xfrm>
            <a:off x="4087835" y="2390832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06" name="obcyOlecko 655">
            <a:extLst>
              <a:ext uri="{FF2B5EF4-FFF2-40B4-BE49-F238E27FC236}">
                <a16:creationId xmlns:a16="http://schemas.microsoft.com/office/drawing/2014/main" id="{674C3C14-CF83-409F-899D-428D3419CD45}"/>
              </a:ext>
            </a:extLst>
          </p:cNvPr>
          <p:cNvSpPr/>
          <p:nvPr/>
        </p:nvSpPr>
        <p:spPr>
          <a:xfrm>
            <a:off x="9632451" y="2534848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07" name="obcy538 NMLub">
            <a:extLst>
              <a:ext uri="{FF2B5EF4-FFF2-40B4-BE49-F238E27FC236}">
                <a16:creationId xmlns:a16="http://schemas.microsoft.com/office/drawing/2014/main" id="{DAA6B27D-0327-4461-9123-94F40AE7A7BA}"/>
              </a:ext>
            </a:extLst>
          </p:cNvPr>
          <p:cNvSpPr/>
          <p:nvPr/>
        </p:nvSpPr>
        <p:spPr>
          <a:xfrm>
            <a:off x="3123946" y="5106159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8" name="obcy651 Botkuny">
            <a:extLst>
              <a:ext uri="{FF2B5EF4-FFF2-40B4-BE49-F238E27FC236}">
                <a16:creationId xmlns:a16="http://schemas.microsoft.com/office/drawing/2014/main" id="{8AC7F6FF-2A91-4695-A993-A611732278C0}"/>
              </a:ext>
            </a:extLst>
          </p:cNvPr>
          <p:cNvSpPr/>
          <p:nvPr/>
        </p:nvSpPr>
        <p:spPr>
          <a:xfrm>
            <a:off x="9272411" y="1526736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9" name="obcy651 Żytkiejmy">
            <a:extLst>
              <a:ext uri="{FF2B5EF4-FFF2-40B4-BE49-F238E27FC236}">
                <a16:creationId xmlns:a16="http://schemas.microsoft.com/office/drawing/2014/main" id="{C27DA74A-4845-4429-8477-2EFEC14A9EA2}"/>
              </a:ext>
            </a:extLst>
          </p:cNvPr>
          <p:cNvSpPr/>
          <p:nvPr/>
        </p:nvSpPr>
        <p:spPr>
          <a:xfrm>
            <a:off x="10064499" y="1382720"/>
            <a:ext cx="144000" cy="14400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0" name="k.Barcian 590">
            <a:extLst>
              <a:ext uri="{FF2B5EF4-FFF2-40B4-BE49-F238E27FC236}">
                <a16:creationId xmlns:a16="http://schemas.microsoft.com/office/drawing/2014/main" id="{92F7D976-5CA5-4668-8B3D-BB8EF0B0CEFB}"/>
              </a:ext>
            </a:extLst>
          </p:cNvPr>
          <p:cNvSpPr/>
          <p:nvPr/>
        </p:nvSpPr>
        <p:spPr>
          <a:xfrm>
            <a:off x="6968155" y="1958784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1" name="Szymonka 643">
            <a:extLst>
              <a:ext uri="{FF2B5EF4-FFF2-40B4-BE49-F238E27FC236}">
                <a16:creationId xmlns:a16="http://schemas.microsoft.com/office/drawing/2014/main" id="{1F3F481E-063D-433D-AADC-AD39888DE2B2}"/>
              </a:ext>
            </a:extLst>
          </p:cNvPr>
          <p:cNvSpPr/>
          <p:nvPr/>
        </p:nvSpPr>
        <p:spPr>
          <a:xfrm>
            <a:off x="7904259" y="3038904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2" name="Lelek 642">
            <a:extLst>
              <a:ext uri="{FF2B5EF4-FFF2-40B4-BE49-F238E27FC236}">
                <a16:creationId xmlns:a16="http://schemas.microsoft.com/office/drawing/2014/main" id="{2E1A4D6B-1171-4D07-98F8-6C1088DA06BB}"/>
              </a:ext>
            </a:extLst>
          </p:cNvPr>
          <p:cNvSpPr/>
          <p:nvPr/>
        </p:nvSpPr>
        <p:spPr>
          <a:xfrm>
            <a:off x="7616227" y="3182920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3" name="N.Kiejkuty 600">
            <a:extLst>
              <a:ext uri="{FF2B5EF4-FFF2-40B4-BE49-F238E27FC236}">
                <a16:creationId xmlns:a16="http://schemas.microsoft.com/office/drawing/2014/main" id="{BFE8B678-1FDF-4D66-A593-76A50007644A}"/>
              </a:ext>
            </a:extLst>
          </p:cNvPr>
          <p:cNvSpPr/>
          <p:nvPr/>
        </p:nvSpPr>
        <p:spPr>
          <a:xfrm>
            <a:off x="6608131" y="3830992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4" name="Lidzbark 544">
            <a:extLst>
              <a:ext uri="{FF2B5EF4-FFF2-40B4-BE49-F238E27FC236}">
                <a16:creationId xmlns:a16="http://schemas.microsoft.com/office/drawing/2014/main" id="{F9D04641-FF9C-4ED0-AA59-43A33445AB7F}"/>
              </a:ext>
            </a:extLst>
          </p:cNvPr>
          <p:cNvSpPr/>
          <p:nvPr/>
        </p:nvSpPr>
        <p:spPr>
          <a:xfrm>
            <a:off x="3694473" y="5765113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5" name="Slupnica 538">
            <a:extLst>
              <a:ext uri="{FF2B5EF4-FFF2-40B4-BE49-F238E27FC236}">
                <a16:creationId xmlns:a16="http://schemas.microsoft.com/office/drawing/2014/main" id="{C8328236-D356-45A9-99BE-BC314CA570ED}"/>
              </a:ext>
            </a:extLst>
          </p:cNvPr>
          <p:cNvSpPr/>
          <p:nvPr/>
        </p:nvSpPr>
        <p:spPr>
          <a:xfrm>
            <a:off x="2483961" y="4806003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6" name="Łęgucki Młyn 531">
            <a:extLst>
              <a:ext uri="{FF2B5EF4-FFF2-40B4-BE49-F238E27FC236}">
                <a16:creationId xmlns:a16="http://schemas.microsoft.com/office/drawing/2014/main" id="{EDCC8D32-6741-4CAD-A165-AE8371CB0A22}"/>
              </a:ext>
            </a:extLst>
          </p:cNvPr>
          <p:cNvSpPr/>
          <p:nvPr/>
        </p:nvSpPr>
        <p:spPr>
          <a:xfrm>
            <a:off x="4350219" y="3710987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7" name="Sportyny 528">
            <a:extLst>
              <a:ext uri="{FF2B5EF4-FFF2-40B4-BE49-F238E27FC236}">
                <a16:creationId xmlns:a16="http://schemas.microsoft.com/office/drawing/2014/main" id="{5FA39863-CFCA-4050-BE1B-CC6C17C98ADD}"/>
              </a:ext>
            </a:extLst>
          </p:cNvPr>
          <p:cNvSpPr/>
          <p:nvPr/>
        </p:nvSpPr>
        <p:spPr>
          <a:xfrm>
            <a:off x="4283019" y="2633359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8" name="Głodówko 528">
            <a:extLst>
              <a:ext uri="{FF2B5EF4-FFF2-40B4-BE49-F238E27FC236}">
                <a16:creationId xmlns:a16="http://schemas.microsoft.com/office/drawing/2014/main" id="{9AF85157-9473-4367-89A1-7B8E475C5211}"/>
              </a:ext>
            </a:extLst>
          </p:cNvPr>
          <p:cNvSpPr/>
          <p:nvPr/>
        </p:nvSpPr>
        <p:spPr>
          <a:xfrm>
            <a:off x="4236464" y="2704761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9" name="Piękna Góra 592">
            <a:extLst>
              <a:ext uri="{FF2B5EF4-FFF2-40B4-BE49-F238E27FC236}">
                <a16:creationId xmlns:a16="http://schemas.microsoft.com/office/drawing/2014/main" id="{84A87151-F34E-4444-BDFC-667E98B1CEB1}"/>
              </a:ext>
            </a:extLst>
          </p:cNvPr>
          <p:cNvSpPr/>
          <p:nvPr/>
        </p:nvSpPr>
        <p:spPr>
          <a:xfrm>
            <a:off x="7904259" y="2678864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0" name="k.Działdowa 544">
            <a:extLst>
              <a:ext uri="{FF2B5EF4-FFF2-40B4-BE49-F238E27FC236}">
                <a16:creationId xmlns:a16="http://schemas.microsoft.com/office/drawing/2014/main" id="{2D389B6C-0DB8-467C-AB1E-B813CFCFD1CA}"/>
              </a:ext>
            </a:extLst>
          </p:cNvPr>
          <p:cNvSpPr/>
          <p:nvPr/>
        </p:nvSpPr>
        <p:spPr>
          <a:xfrm>
            <a:off x="4591891" y="5847216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1" name="Drulity 526">
            <a:extLst>
              <a:ext uri="{FF2B5EF4-FFF2-40B4-BE49-F238E27FC236}">
                <a16:creationId xmlns:a16="http://schemas.microsoft.com/office/drawing/2014/main" id="{E6F55B5B-31A1-4202-88B3-BE3F7A640318}"/>
              </a:ext>
            </a:extLst>
          </p:cNvPr>
          <p:cNvSpPr/>
          <p:nvPr/>
        </p:nvSpPr>
        <p:spPr>
          <a:xfrm>
            <a:off x="3223739" y="2822880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2" name="k.Łajs 510">
            <a:extLst>
              <a:ext uri="{FF2B5EF4-FFF2-40B4-BE49-F238E27FC236}">
                <a16:creationId xmlns:a16="http://schemas.microsoft.com/office/drawing/2014/main" id="{14F2EFC0-1A81-4441-BE37-1C31B0B0E24E}"/>
              </a:ext>
            </a:extLst>
          </p:cNvPr>
          <p:cNvSpPr/>
          <p:nvPr/>
        </p:nvSpPr>
        <p:spPr>
          <a:xfrm>
            <a:off x="4528242" y="1701212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3" name="Kwitajny 527">
            <a:extLst>
              <a:ext uri="{FF2B5EF4-FFF2-40B4-BE49-F238E27FC236}">
                <a16:creationId xmlns:a16="http://schemas.microsoft.com/office/drawing/2014/main" id="{A57D605D-A2EB-498C-B712-F2B378907738}"/>
              </a:ext>
            </a:extLst>
          </p:cNvPr>
          <p:cNvSpPr/>
          <p:nvPr/>
        </p:nvSpPr>
        <p:spPr>
          <a:xfrm>
            <a:off x="3650255" y="2874127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4" name="Łęguty 531">
            <a:extLst>
              <a:ext uri="{FF2B5EF4-FFF2-40B4-BE49-F238E27FC236}">
                <a16:creationId xmlns:a16="http://schemas.microsoft.com/office/drawing/2014/main" id="{E325A3AE-1066-45C1-98E1-6FE15BF0522E}"/>
              </a:ext>
            </a:extLst>
          </p:cNvPr>
          <p:cNvSpPr/>
          <p:nvPr/>
        </p:nvSpPr>
        <p:spPr>
          <a:xfrm>
            <a:off x="4411561" y="3777662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5" name="Narusa 504">
            <a:extLst>
              <a:ext uri="{FF2B5EF4-FFF2-40B4-BE49-F238E27FC236}">
                <a16:creationId xmlns:a16="http://schemas.microsoft.com/office/drawing/2014/main" id="{FEF1F6C9-70B9-4D52-9F62-E8247408431E}"/>
              </a:ext>
            </a:extLst>
          </p:cNvPr>
          <p:cNvSpPr/>
          <p:nvPr/>
        </p:nvSpPr>
        <p:spPr>
          <a:xfrm>
            <a:off x="3295747" y="1598744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6" name="Frombork 504">
            <a:extLst>
              <a:ext uri="{FF2B5EF4-FFF2-40B4-BE49-F238E27FC236}">
                <a16:creationId xmlns:a16="http://schemas.microsoft.com/office/drawing/2014/main" id="{6337772F-CA27-4A60-B68C-89882DA96C0D}"/>
              </a:ext>
            </a:extLst>
          </p:cNvPr>
          <p:cNvSpPr/>
          <p:nvPr/>
        </p:nvSpPr>
        <p:spPr>
          <a:xfrm>
            <a:off x="3385242" y="1477375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7" name="Stępień 504">
            <a:extLst>
              <a:ext uri="{FF2B5EF4-FFF2-40B4-BE49-F238E27FC236}">
                <a16:creationId xmlns:a16="http://schemas.microsoft.com/office/drawing/2014/main" id="{E3C80F2F-BC4D-40F3-9489-4B4B3CFA141C}"/>
              </a:ext>
            </a:extLst>
          </p:cNvPr>
          <p:cNvSpPr/>
          <p:nvPr/>
        </p:nvSpPr>
        <p:spPr>
          <a:xfrm>
            <a:off x="3511771" y="1454728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8" name="k.Wilamowa 519">
            <a:extLst>
              <a:ext uri="{FF2B5EF4-FFF2-40B4-BE49-F238E27FC236}">
                <a16:creationId xmlns:a16="http://schemas.microsoft.com/office/drawing/2014/main" id="{CDE5F4E8-2335-4062-B170-38B2493543B0}"/>
              </a:ext>
            </a:extLst>
          </p:cNvPr>
          <p:cNvSpPr/>
          <p:nvPr/>
        </p:nvSpPr>
        <p:spPr>
          <a:xfrm>
            <a:off x="3626665" y="3310466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9" name="Dobrocinek 519">
            <a:extLst>
              <a:ext uri="{FF2B5EF4-FFF2-40B4-BE49-F238E27FC236}">
                <a16:creationId xmlns:a16="http://schemas.microsoft.com/office/drawing/2014/main" id="{4118ED3F-3853-445D-9674-D3A777FB5457}"/>
              </a:ext>
            </a:extLst>
          </p:cNvPr>
          <p:cNvSpPr/>
          <p:nvPr/>
        </p:nvSpPr>
        <p:spPr>
          <a:xfrm>
            <a:off x="3717947" y="3283799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0" name="Lidzbark 544 (2)">
            <a:extLst>
              <a:ext uri="{FF2B5EF4-FFF2-40B4-BE49-F238E27FC236}">
                <a16:creationId xmlns:a16="http://schemas.microsoft.com/office/drawing/2014/main" id="{6010BD9D-DB2C-4A24-BEF0-C4581E1A804A}"/>
              </a:ext>
            </a:extLst>
          </p:cNvPr>
          <p:cNvSpPr/>
          <p:nvPr/>
        </p:nvSpPr>
        <p:spPr>
          <a:xfrm>
            <a:off x="3655787" y="5631192"/>
            <a:ext cx="144000" cy="1440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1" name="RPO4">
            <a:extLst>
              <a:ext uri="{FF2B5EF4-FFF2-40B4-BE49-F238E27FC236}">
                <a16:creationId xmlns:a16="http://schemas.microsoft.com/office/drawing/2014/main" id="{5EF96B16-333A-46A8-B95C-EEB9BC46A34E}"/>
              </a:ext>
            </a:extLst>
          </p:cNvPr>
          <p:cNvSpPr/>
          <p:nvPr/>
        </p:nvSpPr>
        <p:spPr>
          <a:xfrm>
            <a:off x="2509313" y="3951420"/>
            <a:ext cx="121952" cy="69963"/>
          </a:xfrm>
          <a:custGeom>
            <a:avLst/>
            <a:gdLst>
              <a:gd name="connsiteX0" fmla="*/ 0 w 1300956"/>
              <a:gd name="connsiteY0" fmla="*/ 164703 h 164703"/>
              <a:gd name="connsiteX1" fmla="*/ 1107281 w 1300956"/>
              <a:gd name="connsiteY1" fmla="*/ 14684 h 164703"/>
              <a:gd name="connsiteX2" fmla="*/ 1162050 w 1300956"/>
              <a:gd name="connsiteY2" fmla="*/ 76597 h 164703"/>
              <a:gd name="connsiteX0" fmla="*/ 0 w 1231503"/>
              <a:gd name="connsiteY0" fmla="*/ 126405 h 144487"/>
              <a:gd name="connsiteX1" fmla="*/ 514548 w 1231503"/>
              <a:gd name="connsiteY1" fmla="*/ 129803 h 144487"/>
              <a:gd name="connsiteX2" fmla="*/ 1162050 w 1231503"/>
              <a:gd name="connsiteY2" fmla="*/ 38299 h 144487"/>
              <a:gd name="connsiteX0" fmla="*/ 0 w 1016050"/>
              <a:gd name="connsiteY0" fmla="*/ 106909 h 121742"/>
              <a:gd name="connsiteX1" fmla="*/ 514548 w 1016050"/>
              <a:gd name="connsiteY1" fmla="*/ 110307 h 121742"/>
              <a:gd name="connsiteX2" fmla="*/ 946597 w 1016050"/>
              <a:gd name="connsiteY2" fmla="*/ 38299 h 121742"/>
              <a:gd name="connsiteX0" fmla="*/ 0 w 946597"/>
              <a:gd name="connsiteY0" fmla="*/ 68610 h 83443"/>
              <a:gd name="connsiteX1" fmla="*/ 514548 w 946597"/>
              <a:gd name="connsiteY1" fmla="*/ 72008 h 83443"/>
              <a:gd name="connsiteX2" fmla="*/ 946597 w 946597"/>
              <a:gd name="connsiteY2" fmla="*/ 0 h 83443"/>
              <a:gd name="connsiteX0" fmla="*/ 0 w 1131094"/>
              <a:gd name="connsiteY0" fmla="*/ 159544 h 189533"/>
              <a:gd name="connsiteX1" fmla="*/ 514548 w 1131094"/>
              <a:gd name="connsiteY1" fmla="*/ 162942 h 189533"/>
              <a:gd name="connsiteX2" fmla="*/ 1131094 w 1131094"/>
              <a:gd name="connsiteY2" fmla="*/ 0 h 189533"/>
              <a:gd name="connsiteX0" fmla="*/ 0 w 1048718"/>
              <a:gd name="connsiteY0" fmla="*/ 137096 h 185791"/>
              <a:gd name="connsiteX1" fmla="*/ 432172 w 1048718"/>
              <a:gd name="connsiteY1" fmla="*/ 162942 h 185791"/>
              <a:gd name="connsiteX2" fmla="*/ 1048718 w 1048718"/>
              <a:gd name="connsiteY2" fmla="*/ 0 h 185791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1048718 w 1048718"/>
              <a:gd name="connsiteY2" fmla="*/ 0 h 137149"/>
              <a:gd name="connsiteX0" fmla="*/ 0 w 1048718"/>
              <a:gd name="connsiteY0" fmla="*/ 137096 h 137149"/>
              <a:gd name="connsiteX1" fmla="*/ 303386 w 1048718"/>
              <a:gd name="connsiteY1" fmla="*/ 114300 h 137149"/>
              <a:gd name="connsiteX2" fmla="*/ 601043 w 1048718"/>
              <a:gd name="connsiteY2" fmla="*/ 76200 h 137149"/>
              <a:gd name="connsiteX3" fmla="*/ 1048718 w 1048718"/>
              <a:gd name="connsiteY3" fmla="*/ 0 h 13714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1048718 w 1048718"/>
              <a:gd name="connsiteY3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74862 w 1048718"/>
              <a:gd name="connsiteY3" fmla="*/ 85725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1048718 w 1048718"/>
              <a:gd name="connsiteY4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60600 w 1048718"/>
              <a:gd name="connsiteY4" fmla="*/ 30957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303386 w 1048718"/>
              <a:gd name="connsiteY1" fmla="*/ 114300 h 142429"/>
              <a:gd name="connsiteX2" fmla="*/ 494929 w 1048718"/>
              <a:gd name="connsiteY2" fmla="*/ 123379 h 142429"/>
              <a:gd name="connsiteX3" fmla="*/ 661046 w 1048718"/>
              <a:gd name="connsiteY3" fmla="*/ 68610 h 142429"/>
              <a:gd name="connsiteX4" fmla="*/ 802210 w 1048718"/>
              <a:gd name="connsiteY4" fmla="*/ 97756 h 142429"/>
              <a:gd name="connsiteX5" fmla="*/ 1048718 w 1048718"/>
              <a:gd name="connsiteY5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303386 w 1048718"/>
              <a:gd name="connsiteY2" fmla="*/ 114300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42429"/>
              <a:gd name="connsiteX1" fmla="*/ 146225 w 1048718"/>
              <a:gd name="connsiteY1" fmla="*/ 133350 h 142429"/>
              <a:gd name="connsiteX2" fmla="*/ 282897 w 1048718"/>
              <a:gd name="connsiteY2" fmla="*/ 94804 h 142429"/>
              <a:gd name="connsiteX3" fmla="*/ 494929 w 1048718"/>
              <a:gd name="connsiteY3" fmla="*/ 123379 h 142429"/>
              <a:gd name="connsiteX4" fmla="*/ 661046 w 1048718"/>
              <a:gd name="connsiteY4" fmla="*/ 68610 h 142429"/>
              <a:gd name="connsiteX5" fmla="*/ 802210 w 1048718"/>
              <a:gd name="connsiteY5" fmla="*/ 97756 h 142429"/>
              <a:gd name="connsiteX6" fmla="*/ 1048718 w 1048718"/>
              <a:gd name="connsiteY6" fmla="*/ 0 h 142429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61046 w 1048718"/>
              <a:gd name="connsiteY4" fmla="*/ 68610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02210 w 1048718"/>
              <a:gd name="connsiteY5" fmla="*/ 97756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146225 w 1048718"/>
              <a:gd name="connsiteY1" fmla="*/ 133350 h 161033"/>
              <a:gd name="connsiteX2" fmla="*/ 282897 w 1048718"/>
              <a:gd name="connsiteY2" fmla="*/ 94804 h 161033"/>
              <a:gd name="connsiteX3" fmla="*/ 467966 w 1048718"/>
              <a:gd name="connsiteY3" fmla="*/ 141983 h 161033"/>
              <a:gd name="connsiteX4" fmla="*/ 682949 w 1048718"/>
              <a:gd name="connsiteY4" fmla="*/ 101501 h 161033"/>
              <a:gd name="connsiteX5" fmla="*/ 849165 w 1048718"/>
              <a:gd name="connsiteY5" fmla="*/ 104454 h 161033"/>
              <a:gd name="connsiteX6" fmla="*/ 1048718 w 1048718"/>
              <a:gd name="connsiteY6" fmla="*/ 0 h 161033"/>
              <a:gd name="connsiteX0" fmla="*/ 0 w 1048718"/>
              <a:gd name="connsiteY0" fmla="*/ 137096 h 161033"/>
              <a:gd name="connsiteX1" fmla="*/ 78830 w 1048718"/>
              <a:gd name="connsiteY1" fmla="*/ 90190 h 161033"/>
              <a:gd name="connsiteX2" fmla="*/ 146225 w 1048718"/>
              <a:gd name="connsiteY2" fmla="*/ 133350 h 161033"/>
              <a:gd name="connsiteX3" fmla="*/ 282897 w 1048718"/>
              <a:gd name="connsiteY3" fmla="*/ 94804 h 161033"/>
              <a:gd name="connsiteX4" fmla="*/ 467966 w 1048718"/>
              <a:gd name="connsiteY4" fmla="*/ 141983 h 161033"/>
              <a:gd name="connsiteX5" fmla="*/ 682949 w 1048718"/>
              <a:gd name="connsiteY5" fmla="*/ 101501 h 161033"/>
              <a:gd name="connsiteX6" fmla="*/ 849165 w 1048718"/>
              <a:gd name="connsiteY6" fmla="*/ 104454 h 161033"/>
              <a:gd name="connsiteX7" fmla="*/ 1048718 w 1048718"/>
              <a:gd name="connsiteY7" fmla="*/ 0 h 161033"/>
              <a:gd name="connsiteX0" fmla="*/ 0 w 1105744"/>
              <a:gd name="connsiteY0" fmla="*/ 151855 h 161033"/>
              <a:gd name="connsiteX1" fmla="*/ 135856 w 1105744"/>
              <a:gd name="connsiteY1" fmla="*/ 90190 h 161033"/>
              <a:gd name="connsiteX2" fmla="*/ 203251 w 1105744"/>
              <a:gd name="connsiteY2" fmla="*/ 133350 h 161033"/>
              <a:gd name="connsiteX3" fmla="*/ 339923 w 1105744"/>
              <a:gd name="connsiteY3" fmla="*/ 94804 h 161033"/>
              <a:gd name="connsiteX4" fmla="*/ 524992 w 1105744"/>
              <a:gd name="connsiteY4" fmla="*/ 141983 h 161033"/>
              <a:gd name="connsiteX5" fmla="*/ 739975 w 1105744"/>
              <a:gd name="connsiteY5" fmla="*/ 101501 h 161033"/>
              <a:gd name="connsiteX6" fmla="*/ 906191 w 1105744"/>
              <a:gd name="connsiteY6" fmla="*/ 104454 h 161033"/>
              <a:gd name="connsiteX7" fmla="*/ 1105744 w 1105744"/>
              <a:gd name="connsiteY7" fmla="*/ 0 h 161033"/>
              <a:gd name="connsiteX0" fmla="*/ 0 w 1105744"/>
              <a:gd name="connsiteY0" fmla="*/ 151855 h 172897"/>
              <a:gd name="connsiteX1" fmla="*/ 137791 w 1105744"/>
              <a:gd name="connsiteY1" fmla="*/ 169813 h 172897"/>
              <a:gd name="connsiteX2" fmla="*/ 203251 w 1105744"/>
              <a:gd name="connsiteY2" fmla="*/ 133350 h 172897"/>
              <a:gd name="connsiteX3" fmla="*/ 339923 w 1105744"/>
              <a:gd name="connsiteY3" fmla="*/ 94804 h 172897"/>
              <a:gd name="connsiteX4" fmla="*/ 524992 w 1105744"/>
              <a:gd name="connsiteY4" fmla="*/ 141983 h 172897"/>
              <a:gd name="connsiteX5" fmla="*/ 739975 w 1105744"/>
              <a:gd name="connsiteY5" fmla="*/ 101501 h 172897"/>
              <a:gd name="connsiteX6" fmla="*/ 906191 w 1105744"/>
              <a:gd name="connsiteY6" fmla="*/ 104454 h 172897"/>
              <a:gd name="connsiteX7" fmla="*/ 1105744 w 1105744"/>
              <a:gd name="connsiteY7" fmla="*/ 0 h 172897"/>
              <a:gd name="connsiteX0" fmla="*/ 0 w 1105744"/>
              <a:gd name="connsiteY0" fmla="*/ 151855 h 173612"/>
              <a:gd name="connsiteX1" fmla="*/ 137791 w 1105744"/>
              <a:gd name="connsiteY1" fmla="*/ 169813 h 173612"/>
              <a:gd name="connsiteX2" fmla="*/ 266528 w 1105744"/>
              <a:gd name="connsiteY2" fmla="*/ 129059 h 173612"/>
              <a:gd name="connsiteX3" fmla="*/ 339923 w 1105744"/>
              <a:gd name="connsiteY3" fmla="*/ 94804 h 173612"/>
              <a:gd name="connsiteX4" fmla="*/ 524992 w 1105744"/>
              <a:gd name="connsiteY4" fmla="*/ 141983 h 173612"/>
              <a:gd name="connsiteX5" fmla="*/ 739975 w 1105744"/>
              <a:gd name="connsiteY5" fmla="*/ 101501 h 173612"/>
              <a:gd name="connsiteX6" fmla="*/ 906191 w 1105744"/>
              <a:gd name="connsiteY6" fmla="*/ 104454 h 173612"/>
              <a:gd name="connsiteX7" fmla="*/ 1105744 w 1105744"/>
              <a:gd name="connsiteY7" fmla="*/ 0 h 173612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24992 w 1105744"/>
              <a:gd name="connsiteY4" fmla="*/ 141983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739975 w 1105744"/>
              <a:gd name="connsiteY5" fmla="*/ 101501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906191 w 1105744"/>
              <a:gd name="connsiteY6" fmla="*/ 104454 h 207839"/>
              <a:gd name="connsiteX7" fmla="*/ 1105744 w 1105744"/>
              <a:gd name="connsiteY7" fmla="*/ 0 h 207839"/>
              <a:gd name="connsiteX0" fmla="*/ 0 w 1105744"/>
              <a:gd name="connsiteY0" fmla="*/ 151855 h 207839"/>
              <a:gd name="connsiteX1" fmla="*/ 137791 w 1105744"/>
              <a:gd name="connsiteY1" fmla="*/ 169813 h 207839"/>
              <a:gd name="connsiteX2" fmla="*/ 266528 w 1105744"/>
              <a:gd name="connsiteY2" fmla="*/ 129059 h 207839"/>
              <a:gd name="connsiteX3" fmla="*/ 416347 w 1105744"/>
              <a:gd name="connsiteY3" fmla="*/ 205383 h 207839"/>
              <a:gd name="connsiteX4" fmla="*/ 550268 w 1105744"/>
              <a:gd name="connsiteY4" fmla="*/ 123404 h 207839"/>
              <a:gd name="connsiteX5" fmla="*/ 641526 w 1105744"/>
              <a:gd name="connsiteY5" fmla="*/ 88255 h 207839"/>
              <a:gd name="connsiteX6" fmla="*/ 882801 w 1105744"/>
              <a:gd name="connsiteY6" fmla="*/ 31677 h 207839"/>
              <a:gd name="connsiteX7" fmla="*/ 1105744 w 1105744"/>
              <a:gd name="connsiteY7" fmla="*/ 0 h 207839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430686 w 1430686"/>
              <a:gd name="connsiteY7" fmla="*/ 0 h 272902"/>
              <a:gd name="connsiteX0" fmla="*/ 0 w 1430686"/>
              <a:gd name="connsiteY0" fmla="*/ 228302 h 284286"/>
              <a:gd name="connsiteX1" fmla="*/ 137791 w 1430686"/>
              <a:gd name="connsiteY1" fmla="*/ 246260 h 284286"/>
              <a:gd name="connsiteX2" fmla="*/ 266528 w 1430686"/>
              <a:gd name="connsiteY2" fmla="*/ 205506 h 284286"/>
              <a:gd name="connsiteX3" fmla="*/ 416347 w 1430686"/>
              <a:gd name="connsiteY3" fmla="*/ 281830 h 284286"/>
              <a:gd name="connsiteX4" fmla="*/ 550268 w 1430686"/>
              <a:gd name="connsiteY4" fmla="*/ 199851 h 284286"/>
              <a:gd name="connsiteX5" fmla="*/ 641526 w 1430686"/>
              <a:gd name="connsiteY5" fmla="*/ 164702 h 284286"/>
              <a:gd name="connsiteX6" fmla="*/ 882801 w 1430686"/>
              <a:gd name="connsiteY6" fmla="*/ 108124 h 284286"/>
              <a:gd name="connsiteX7" fmla="*/ 1430686 w 1430686"/>
              <a:gd name="connsiteY7" fmla="*/ 11384 h 284286"/>
              <a:gd name="connsiteX0" fmla="*/ 0 w 1430686"/>
              <a:gd name="connsiteY0" fmla="*/ 216918 h 272902"/>
              <a:gd name="connsiteX1" fmla="*/ 137791 w 1430686"/>
              <a:gd name="connsiteY1" fmla="*/ 234876 h 272902"/>
              <a:gd name="connsiteX2" fmla="*/ 266528 w 1430686"/>
              <a:gd name="connsiteY2" fmla="*/ 194122 h 272902"/>
              <a:gd name="connsiteX3" fmla="*/ 416347 w 1430686"/>
              <a:gd name="connsiteY3" fmla="*/ 270446 h 272902"/>
              <a:gd name="connsiteX4" fmla="*/ 550268 w 1430686"/>
              <a:gd name="connsiteY4" fmla="*/ 188467 h 272902"/>
              <a:gd name="connsiteX5" fmla="*/ 641526 w 1430686"/>
              <a:gd name="connsiteY5" fmla="*/ 153318 h 272902"/>
              <a:gd name="connsiteX6" fmla="*/ 882801 w 1430686"/>
              <a:gd name="connsiteY6" fmla="*/ 96740 h 272902"/>
              <a:gd name="connsiteX7" fmla="*/ 1204913 w 1430686"/>
              <a:gd name="connsiteY7" fmla="*/ 26193 h 272902"/>
              <a:gd name="connsiteX8" fmla="*/ 1430686 w 1430686"/>
              <a:gd name="connsiteY8" fmla="*/ 0 h 27290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82801 w 1430686"/>
              <a:gd name="connsiteY6" fmla="*/ 1273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55219 w 1430686"/>
              <a:gd name="connsiteY6" fmla="*/ 107531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550268 w 1430686"/>
              <a:gd name="connsiteY4" fmla="*/ 219077 h 303512"/>
              <a:gd name="connsiteX5" fmla="*/ 641526 w 1430686"/>
              <a:gd name="connsiteY5" fmla="*/ 183928 h 303512"/>
              <a:gd name="connsiteX6" fmla="*/ 872880 w 1430686"/>
              <a:gd name="connsiteY6" fmla="*/ 121050 h 303512"/>
              <a:gd name="connsiteX7" fmla="*/ 1093516 w 1430686"/>
              <a:gd name="connsiteY7" fmla="*/ 16123 h 303512"/>
              <a:gd name="connsiteX8" fmla="*/ 1430686 w 1430686"/>
              <a:gd name="connsiteY8" fmla="*/ 30610 h 303512"/>
              <a:gd name="connsiteX0" fmla="*/ 0 w 1430686"/>
              <a:gd name="connsiteY0" fmla="*/ 247528 h 303512"/>
              <a:gd name="connsiteX1" fmla="*/ 137791 w 1430686"/>
              <a:gd name="connsiteY1" fmla="*/ 265486 h 303512"/>
              <a:gd name="connsiteX2" fmla="*/ 266528 w 1430686"/>
              <a:gd name="connsiteY2" fmla="*/ 224732 h 303512"/>
              <a:gd name="connsiteX3" fmla="*/ 416347 w 1430686"/>
              <a:gd name="connsiteY3" fmla="*/ 301056 h 303512"/>
              <a:gd name="connsiteX4" fmla="*/ 641526 w 1430686"/>
              <a:gd name="connsiteY4" fmla="*/ 183928 h 303512"/>
              <a:gd name="connsiteX5" fmla="*/ 872880 w 1430686"/>
              <a:gd name="connsiteY5" fmla="*/ 121050 h 303512"/>
              <a:gd name="connsiteX6" fmla="*/ 1093516 w 1430686"/>
              <a:gd name="connsiteY6" fmla="*/ 16123 h 303512"/>
              <a:gd name="connsiteX7" fmla="*/ 1430686 w 1430686"/>
              <a:gd name="connsiteY7" fmla="*/ 30610 h 303512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5319"/>
              <a:gd name="connsiteX1" fmla="*/ 137791 w 1430686"/>
              <a:gd name="connsiteY1" fmla="*/ 265486 h 315319"/>
              <a:gd name="connsiteX2" fmla="*/ 266528 w 1430686"/>
              <a:gd name="connsiteY2" fmla="*/ 224732 h 315319"/>
              <a:gd name="connsiteX3" fmla="*/ 442194 w 1430686"/>
              <a:gd name="connsiteY3" fmla="*/ 312863 h 315319"/>
              <a:gd name="connsiteX4" fmla="*/ 641526 w 1430686"/>
              <a:gd name="connsiteY4" fmla="*/ 183928 h 315319"/>
              <a:gd name="connsiteX5" fmla="*/ 872880 w 1430686"/>
              <a:gd name="connsiteY5" fmla="*/ 121050 h 315319"/>
              <a:gd name="connsiteX6" fmla="*/ 1093516 w 1430686"/>
              <a:gd name="connsiteY6" fmla="*/ 16123 h 315319"/>
              <a:gd name="connsiteX7" fmla="*/ 1430686 w 1430686"/>
              <a:gd name="connsiteY7" fmla="*/ 30610 h 315319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66528 w 1430686"/>
              <a:gd name="connsiteY2" fmla="*/ 224732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30686"/>
              <a:gd name="connsiteY0" fmla="*/ 247528 h 312863"/>
              <a:gd name="connsiteX1" fmla="*/ 137791 w 1430686"/>
              <a:gd name="connsiteY1" fmla="*/ 265486 h 312863"/>
              <a:gd name="connsiteX2" fmla="*/ 271290 w 1430686"/>
              <a:gd name="connsiteY2" fmla="*/ 250926 h 312863"/>
              <a:gd name="connsiteX3" fmla="*/ 442194 w 1430686"/>
              <a:gd name="connsiteY3" fmla="*/ 312863 h 312863"/>
              <a:gd name="connsiteX4" fmla="*/ 641526 w 1430686"/>
              <a:gd name="connsiteY4" fmla="*/ 183928 h 312863"/>
              <a:gd name="connsiteX5" fmla="*/ 872880 w 1430686"/>
              <a:gd name="connsiteY5" fmla="*/ 121050 h 312863"/>
              <a:gd name="connsiteX6" fmla="*/ 1093516 w 1430686"/>
              <a:gd name="connsiteY6" fmla="*/ 16123 h 312863"/>
              <a:gd name="connsiteX7" fmla="*/ 1430686 w 143068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127571 w 1420466"/>
              <a:gd name="connsiteY1" fmla="*/ 265486 h 312863"/>
              <a:gd name="connsiteX2" fmla="*/ 261070 w 1420466"/>
              <a:gd name="connsiteY2" fmla="*/ 250926 h 312863"/>
              <a:gd name="connsiteX3" fmla="*/ 431974 w 1420466"/>
              <a:gd name="connsiteY3" fmla="*/ 312863 h 312863"/>
              <a:gd name="connsiteX4" fmla="*/ 631306 w 1420466"/>
              <a:gd name="connsiteY4" fmla="*/ 183928 h 312863"/>
              <a:gd name="connsiteX5" fmla="*/ 862660 w 1420466"/>
              <a:gd name="connsiteY5" fmla="*/ 121050 h 312863"/>
              <a:gd name="connsiteX6" fmla="*/ 1083296 w 1420466"/>
              <a:gd name="connsiteY6" fmla="*/ 16123 h 312863"/>
              <a:gd name="connsiteX7" fmla="*/ 1420466 w 1420466"/>
              <a:gd name="connsiteY7" fmla="*/ 30610 h 312863"/>
              <a:gd name="connsiteX0" fmla="*/ 0 w 1420466"/>
              <a:gd name="connsiteY0" fmla="*/ 269431 h 312863"/>
              <a:gd name="connsiteX1" fmla="*/ 42925 w 1420466"/>
              <a:gd name="connsiteY1" fmla="*/ 256134 h 312863"/>
              <a:gd name="connsiteX2" fmla="*/ 127571 w 1420466"/>
              <a:gd name="connsiteY2" fmla="*/ 265486 h 312863"/>
              <a:gd name="connsiteX3" fmla="*/ 261070 w 1420466"/>
              <a:gd name="connsiteY3" fmla="*/ 250926 h 312863"/>
              <a:gd name="connsiteX4" fmla="*/ 431974 w 1420466"/>
              <a:gd name="connsiteY4" fmla="*/ 312863 h 312863"/>
              <a:gd name="connsiteX5" fmla="*/ 631306 w 1420466"/>
              <a:gd name="connsiteY5" fmla="*/ 183928 h 312863"/>
              <a:gd name="connsiteX6" fmla="*/ 862660 w 1420466"/>
              <a:gd name="connsiteY6" fmla="*/ 121050 h 312863"/>
              <a:gd name="connsiteX7" fmla="*/ 1083296 w 1420466"/>
              <a:gd name="connsiteY7" fmla="*/ 16123 h 312863"/>
              <a:gd name="connsiteX8" fmla="*/ 1420466 w 1420466"/>
              <a:gd name="connsiteY8" fmla="*/ 30610 h 312863"/>
              <a:gd name="connsiteX0" fmla="*/ 158874 w 1388145"/>
              <a:gd name="connsiteY0" fmla="*/ 98452 h 312863"/>
              <a:gd name="connsiteX1" fmla="*/ 10604 w 1388145"/>
              <a:gd name="connsiteY1" fmla="*/ 256134 h 312863"/>
              <a:gd name="connsiteX2" fmla="*/ 95250 w 1388145"/>
              <a:gd name="connsiteY2" fmla="*/ 265486 h 312863"/>
              <a:gd name="connsiteX3" fmla="*/ 228749 w 1388145"/>
              <a:gd name="connsiteY3" fmla="*/ 250926 h 312863"/>
              <a:gd name="connsiteX4" fmla="*/ 399653 w 1388145"/>
              <a:gd name="connsiteY4" fmla="*/ 312863 h 312863"/>
              <a:gd name="connsiteX5" fmla="*/ 598985 w 1388145"/>
              <a:gd name="connsiteY5" fmla="*/ 183928 h 312863"/>
              <a:gd name="connsiteX6" fmla="*/ 830339 w 1388145"/>
              <a:gd name="connsiteY6" fmla="*/ 121050 h 312863"/>
              <a:gd name="connsiteX7" fmla="*/ 1050975 w 1388145"/>
              <a:gd name="connsiteY7" fmla="*/ 16123 h 312863"/>
              <a:gd name="connsiteX8" fmla="*/ 1388145 w 1388145"/>
              <a:gd name="connsiteY8" fmla="*/ 30610 h 312863"/>
              <a:gd name="connsiteX0" fmla="*/ 10604 w 1388145"/>
              <a:gd name="connsiteY0" fmla="*/ 256134 h 312863"/>
              <a:gd name="connsiteX1" fmla="*/ 95250 w 1388145"/>
              <a:gd name="connsiteY1" fmla="*/ 265486 h 312863"/>
              <a:gd name="connsiteX2" fmla="*/ 228749 w 1388145"/>
              <a:gd name="connsiteY2" fmla="*/ 250926 h 312863"/>
              <a:gd name="connsiteX3" fmla="*/ 399653 w 1388145"/>
              <a:gd name="connsiteY3" fmla="*/ 312863 h 312863"/>
              <a:gd name="connsiteX4" fmla="*/ 598985 w 1388145"/>
              <a:gd name="connsiteY4" fmla="*/ 183928 h 312863"/>
              <a:gd name="connsiteX5" fmla="*/ 830339 w 1388145"/>
              <a:gd name="connsiteY5" fmla="*/ 121050 h 312863"/>
              <a:gd name="connsiteX6" fmla="*/ 1050975 w 1388145"/>
              <a:gd name="connsiteY6" fmla="*/ 16123 h 312863"/>
              <a:gd name="connsiteX7" fmla="*/ 1388145 w 1388145"/>
              <a:gd name="connsiteY7" fmla="*/ 30610 h 312863"/>
              <a:gd name="connsiteX0" fmla="*/ 0 w 1377541"/>
              <a:gd name="connsiteY0" fmla="*/ 256134 h 312863"/>
              <a:gd name="connsiteX1" fmla="*/ 84646 w 1377541"/>
              <a:gd name="connsiteY1" fmla="*/ 265486 h 312863"/>
              <a:gd name="connsiteX2" fmla="*/ 218145 w 1377541"/>
              <a:gd name="connsiteY2" fmla="*/ 250926 h 312863"/>
              <a:gd name="connsiteX3" fmla="*/ 389049 w 1377541"/>
              <a:gd name="connsiteY3" fmla="*/ 312863 h 312863"/>
              <a:gd name="connsiteX4" fmla="*/ 588381 w 1377541"/>
              <a:gd name="connsiteY4" fmla="*/ 183928 h 312863"/>
              <a:gd name="connsiteX5" fmla="*/ 819735 w 1377541"/>
              <a:gd name="connsiteY5" fmla="*/ 121050 h 312863"/>
              <a:gd name="connsiteX6" fmla="*/ 1040371 w 1377541"/>
              <a:gd name="connsiteY6" fmla="*/ 16123 h 312863"/>
              <a:gd name="connsiteX7" fmla="*/ 1377541 w 1377541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12863"/>
              <a:gd name="connsiteX1" fmla="*/ 144053 w 1436948"/>
              <a:gd name="connsiteY1" fmla="*/ 265486 h 312863"/>
              <a:gd name="connsiteX2" fmla="*/ 277552 w 1436948"/>
              <a:gd name="connsiteY2" fmla="*/ 250926 h 312863"/>
              <a:gd name="connsiteX3" fmla="*/ 448456 w 1436948"/>
              <a:gd name="connsiteY3" fmla="*/ 312863 h 312863"/>
              <a:gd name="connsiteX4" fmla="*/ 647788 w 1436948"/>
              <a:gd name="connsiteY4" fmla="*/ 183928 h 312863"/>
              <a:gd name="connsiteX5" fmla="*/ 879142 w 1436948"/>
              <a:gd name="connsiteY5" fmla="*/ 121050 h 312863"/>
              <a:gd name="connsiteX6" fmla="*/ 1099778 w 1436948"/>
              <a:gd name="connsiteY6" fmla="*/ 16123 h 312863"/>
              <a:gd name="connsiteX7" fmla="*/ 1436948 w 1436948"/>
              <a:gd name="connsiteY7" fmla="*/ 30610 h 312863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436948"/>
              <a:gd name="connsiteY0" fmla="*/ 270893 h 322289"/>
              <a:gd name="connsiteX1" fmla="*/ 80838 w 1436948"/>
              <a:gd name="connsiteY1" fmla="*/ 263278 h 322289"/>
              <a:gd name="connsiteX2" fmla="*/ 144053 w 1436948"/>
              <a:gd name="connsiteY2" fmla="*/ 265486 h 322289"/>
              <a:gd name="connsiteX3" fmla="*/ 277552 w 1436948"/>
              <a:gd name="connsiteY3" fmla="*/ 250926 h 322289"/>
              <a:gd name="connsiteX4" fmla="*/ 436203 w 1436948"/>
              <a:gd name="connsiteY4" fmla="*/ 322289 h 322289"/>
              <a:gd name="connsiteX5" fmla="*/ 647788 w 1436948"/>
              <a:gd name="connsiteY5" fmla="*/ 183928 h 322289"/>
              <a:gd name="connsiteX6" fmla="*/ 879142 w 1436948"/>
              <a:gd name="connsiteY6" fmla="*/ 121050 h 322289"/>
              <a:gd name="connsiteX7" fmla="*/ 1099778 w 1436948"/>
              <a:gd name="connsiteY7" fmla="*/ 16123 h 322289"/>
              <a:gd name="connsiteX8" fmla="*/ 1436948 w 1436948"/>
              <a:gd name="connsiteY8" fmla="*/ 30610 h 322289"/>
              <a:gd name="connsiteX0" fmla="*/ 0 w 1436948"/>
              <a:gd name="connsiteY0" fmla="*/ 270893 h 322289"/>
              <a:gd name="connsiteX1" fmla="*/ 144053 w 1436948"/>
              <a:gd name="connsiteY1" fmla="*/ 265486 h 322289"/>
              <a:gd name="connsiteX2" fmla="*/ 277552 w 1436948"/>
              <a:gd name="connsiteY2" fmla="*/ 250926 h 322289"/>
              <a:gd name="connsiteX3" fmla="*/ 436203 w 1436948"/>
              <a:gd name="connsiteY3" fmla="*/ 322289 h 322289"/>
              <a:gd name="connsiteX4" fmla="*/ 647788 w 1436948"/>
              <a:gd name="connsiteY4" fmla="*/ 183928 h 322289"/>
              <a:gd name="connsiteX5" fmla="*/ 879142 w 1436948"/>
              <a:gd name="connsiteY5" fmla="*/ 121050 h 322289"/>
              <a:gd name="connsiteX6" fmla="*/ 1099778 w 1436948"/>
              <a:gd name="connsiteY6" fmla="*/ 16123 h 322289"/>
              <a:gd name="connsiteX7" fmla="*/ 1436948 w 1436948"/>
              <a:gd name="connsiteY7" fmla="*/ 30610 h 322289"/>
              <a:gd name="connsiteX0" fmla="*/ 0 w 1374341"/>
              <a:gd name="connsiteY0" fmla="*/ 264221 h 322289"/>
              <a:gd name="connsiteX1" fmla="*/ 81446 w 1374341"/>
              <a:gd name="connsiteY1" fmla="*/ 265486 h 322289"/>
              <a:gd name="connsiteX2" fmla="*/ 214945 w 1374341"/>
              <a:gd name="connsiteY2" fmla="*/ 250926 h 322289"/>
              <a:gd name="connsiteX3" fmla="*/ 373596 w 1374341"/>
              <a:gd name="connsiteY3" fmla="*/ 322289 h 322289"/>
              <a:gd name="connsiteX4" fmla="*/ 585181 w 1374341"/>
              <a:gd name="connsiteY4" fmla="*/ 183928 h 322289"/>
              <a:gd name="connsiteX5" fmla="*/ 816535 w 1374341"/>
              <a:gd name="connsiteY5" fmla="*/ 121050 h 322289"/>
              <a:gd name="connsiteX6" fmla="*/ 1037171 w 1374341"/>
              <a:gd name="connsiteY6" fmla="*/ 16123 h 322289"/>
              <a:gd name="connsiteX7" fmla="*/ 1374341 w 1374341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386247"/>
              <a:gd name="connsiteY0" fmla="*/ 254696 h 322289"/>
              <a:gd name="connsiteX1" fmla="*/ 93352 w 1386247"/>
              <a:gd name="connsiteY1" fmla="*/ 265486 h 322289"/>
              <a:gd name="connsiteX2" fmla="*/ 226851 w 1386247"/>
              <a:gd name="connsiteY2" fmla="*/ 250926 h 322289"/>
              <a:gd name="connsiteX3" fmla="*/ 385502 w 1386247"/>
              <a:gd name="connsiteY3" fmla="*/ 322289 h 322289"/>
              <a:gd name="connsiteX4" fmla="*/ 597087 w 1386247"/>
              <a:gd name="connsiteY4" fmla="*/ 183928 h 322289"/>
              <a:gd name="connsiteX5" fmla="*/ 828441 w 1386247"/>
              <a:gd name="connsiteY5" fmla="*/ 121050 h 322289"/>
              <a:gd name="connsiteX6" fmla="*/ 1049077 w 1386247"/>
              <a:gd name="connsiteY6" fmla="*/ 16123 h 322289"/>
              <a:gd name="connsiteX7" fmla="*/ 1386247 w 1386247"/>
              <a:gd name="connsiteY7" fmla="*/ 30610 h 322289"/>
              <a:gd name="connsiteX0" fmla="*/ 0 w 1516720"/>
              <a:gd name="connsiteY0" fmla="*/ 254696 h 615653"/>
              <a:gd name="connsiteX1" fmla="*/ 93352 w 1516720"/>
              <a:gd name="connsiteY1" fmla="*/ 265486 h 615653"/>
              <a:gd name="connsiteX2" fmla="*/ 226851 w 1516720"/>
              <a:gd name="connsiteY2" fmla="*/ 250926 h 615653"/>
              <a:gd name="connsiteX3" fmla="*/ 385502 w 1516720"/>
              <a:gd name="connsiteY3" fmla="*/ 322289 h 615653"/>
              <a:gd name="connsiteX4" fmla="*/ 597087 w 1516720"/>
              <a:gd name="connsiteY4" fmla="*/ 183928 h 615653"/>
              <a:gd name="connsiteX5" fmla="*/ 828441 w 1516720"/>
              <a:gd name="connsiteY5" fmla="*/ 121050 h 615653"/>
              <a:gd name="connsiteX6" fmla="*/ 1049077 w 1516720"/>
              <a:gd name="connsiteY6" fmla="*/ 16123 h 615653"/>
              <a:gd name="connsiteX7" fmla="*/ 1516720 w 1516720"/>
              <a:gd name="connsiteY7" fmla="*/ 611288 h 615653"/>
              <a:gd name="connsiteX0" fmla="*/ 0 w 1516720"/>
              <a:gd name="connsiteY0" fmla="*/ 254696 h 611288"/>
              <a:gd name="connsiteX1" fmla="*/ 93352 w 1516720"/>
              <a:gd name="connsiteY1" fmla="*/ 265486 h 611288"/>
              <a:gd name="connsiteX2" fmla="*/ 226851 w 1516720"/>
              <a:gd name="connsiteY2" fmla="*/ 250926 h 611288"/>
              <a:gd name="connsiteX3" fmla="*/ 385502 w 1516720"/>
              <a:gd name="connsiteY3" fmla="*/ 322289 h 611288"/>
              <a:gd name="connsiteX4" fmla="*/ 597087 w 1516720"/>
              <a:gd name="connsiteY4" fmla="*/ 183928 h 611288"/>
              <a:gd name="connsiteX5" fmla="*/ 828441 w 1516720"/>
              <a:gd name="connsiteY5" fmla="*/ 121050 h 611288"/>
              <a:gd name="connsiteX6" fmla="*/ 1049077 w 1516720"/>
              <a:gd name="connsiteY6" fmla="*/ 16123 h 611288"/>
              <a:gd name="connsiteX7" fmla="*/ 1516720 w 1516720"/>
              <a:gd name="connsiteY7" fmla="*/ 611288 h 611288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516720 w 1516720"/>
              <a:gd name="connsiteY7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70049 w 1516720"/>
              <a:gd name="connsiteY7" fmla="*/ 404252 h 496774"/>
              <a:gd name="connsiteX8" fmla="*/ 1516720 w 1516720"/>
              <a:gd name="connsiteY8" fmla="*/ 496774 h 496774"/>
              <a:gd name="connsiteX0" fmla="*/ 0 w 1516720"/>
              <a:gd name="connsiteY0" fmla="*/ 140182 h 496774"/>
              <a:gd name="connsiteX1" fmla="*/ 93352 w 1516720"/>
              <a:gd name="connsiteY1" fmla="*/ 150972 h 496774"/>
              <a:gd name="connsiteX2" fmla="*/ 226851 w 1516720"/>
              <a:gd name="connsiteY2" fmla="*/ 136412 h 496774"/>
              <a:gd name="connsiteX3" fmla="*/ 385502 w 1516720"/>
              <a:gd name="connsiteY3" fmla="*/ 207775 h 496774"/>
              <a:gd name="connsiteX4" fmla="*/ 597087 w 1516720"/>
              <a:gd name="connsiteY4" fmla="*/ 69414 h 496774"/>
              <a:gd name="connsiteX5" fmla="*/ 828441 w 1516720"/>
              <a:gd name="connsiteY5" fmla="*/ 6536 h 496774"/>
              <a:gd name="connsiteX6" fmla="*/ 1365188 w 1516720"/>
              <a:gd name="connsiteY6" fmla="*/ 313218 h 496774"/>
              <a:gd name="connsiteX7" fmla="*/ 1421357 w 1516720"/>
              <a:gd name="connsiteY7" fmla="*/ 411818 h 496774"/>
              <a:gd name="connsiteX8" fmla="*/ 1516720 w 1516720"/>
              <a:gd name="connsiteY8" fmla="*/ 496774 h 496774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91727 h 448319"/>
              <a:gd name="connsiteX1" fmla="*/ 93352 w 1516720"/>
              <a:gd name="connsiteY1" fmla="*/ 102517 h 448319"/>
              <a:gd name="connsiteX2" fmla="*/ 226851 w 1516720"/>
              <a:gd name="connsiteY2" fmla="*/ 87957 h 448319"/>
              <a:gd name="connsiteX3" fmla="*/ 385502 w 1516720"/>
              <a:gd name="connsiteY3" fmla="*/ 159320 h 448319"/>
              <a:gd name="connsiteX4" fmla="*/ 597087 w 1516720"/>
              <a:gd name="connsiteY4" fmla="*/ 20959 h 448319"/>
              <a:gd name="connsiteX5" fmla="*/ 1127213 w 1516720"/>
              <a:gd name="connsiteY5" fmla="*/ 85181 h 448319"/>
              <a:gd name="connsiteX6" fmla="*/ 1365188 w 1516720"/>
              <a:gd name="connsiteY6" fmla="*/ 264763 h 448319"/>
              <a:gd name="connsiteX7" fmla="*/ 1421357 w 1516720"/>
              <a:gd name="connsiteY7" fmla="*/ 363363 h 448319"/>
              <a:gd name="connsiteX8" fmla="*/ 1516720 w 1516720"/>
              <a:gd name="connsiteY8" fmla="*/ 448319 h 448319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84831 h 441423"/>
              <a:gd name="connsiteX1" fmla="*/ 93352 w 1516720"/>
              <a:gd name="connsiteY1" fmla="*/ 95621 h 441423"/>
              <a:gd name="connsiteX2" fmla="*/ 226851 w 1516720"/>
              <a:gd name="connsiteY2" fmla="*/ 81061 h 441423"/>
              <a:gd name="connsiteX3" fmla="*/ 385502 w 1516720"/>
              <a:gd name="connsiteY3" fmla="*/ 152424 h 441423"/>
              <a:gd name="connsiteX4" fmla="*/ 707641 w 1516720"/>
              <a:gd name="connsiteY4" fmla="*/ 102492 h 441423"/>
              <a:gd name="connsiteX5" fmla="*/ 1127213 w 1516720"/>
              <a:gd name="connsiteY5" fmla="*/ 78285 h 441423"/>
              <a:gd name="connsiteX6" fmla="*/ 1365188 w 1516720"/>
              <a:gd name="connsiteY6" fmla="*/ 257867 h 441423"/>
              <a:gd name="connsiteX7" fmla="*/ 1421357 w 1516720"/>
              <a:gd name="connsiteY7" fmla="*/ 356467 h 441423"/>
              <a:gd name="connsiteX8" fmla="*/ 1516720 w 1516720"/>
              <a:gd name="connsiteY8" fmla="*/ 441423 h 441423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258910 h 615502"/>
              <a:gd name="connsiteX1" fmla="*/ 93352 w 1516720"/>
              <a:gd name="connsiteY1" fmla="*/ 269700 h 615502"/>
              <a:gd name="connsiteX2" fmla="*/ 226851 w 1516720"/>
              <a:gd name="connsiteY2" fmla="*/ 255140 h 615502"/>
              <a:gd name="connsiteX3" fmla="*/ 314412 w 1516720"/>
              <a:gd name="connsiteY3" fmla="*/ 152424 h 615502"/>
              <a:gd name="connsiteX4" fmla="*/ 707641 w 1516720"/>
              <a:gd name="connsiteY4" fmla="*/ 276571 h 615502"/>
              <a:gd name="connsiteX5" fmla="*/ 1127213 w 1516720"/>
              <a:gd name="connsiteY5" fmla="*/ 252364 h 615502"/>
              <a:gd name="connsiteX6" fmla="*/ 1365188 w 1516720"/>
              <a:gd name="connsiteY6" fmla="*/ 431946 h 615502"/>
              <a:gd name="connsiteX7" fmla="*/ 1421357 w 1516720"/>
              <a:gd name="connsiteY7" fmla="*/ 530546 h 615502"/>
              <a:gd name="connsiteX8" fmla="*/ 1516720 w 1516720"/>
              <a:gd name="connsiteY8" fmla="*/ 615502 h 615502"/>
              <a:gd name="connsiteX0" fmla="*/ 0 w 1516720"/>
              <a:gd name="connsiteY0" fmla="*/ 107631 h 464223"/>
              <a:gd name="connsiteX1" fmla="*/ 93352 w 1516720"/>
              <a:gd name="connsiteY1" fmla="*/ 118421 h 464223"/>
              <a:gd name="connsiteX2" fmla="*/ 314412 w 1516720"/>
              <a:gd name="connsiteY2" fmla="*/ 1145 h 464223"/>
              <a:gd name="connsiteX3" fmla="*/ 707641 w 1516720"/>
              <a:gd name="connsiteY3" fmla="*/ 125292 h 464223"/>
              <a:gd name="connsiteX4" fmla="*/ 1127213 w 1516720"/>
              <a:gd name="connsiteY4" fmla="*/ 101085 h 464223"/>
              <a:gd name="connsiteX5" fmla="*/ 1365188 w 1516720"/>
              <a:gd name="connsiteY5" fmla="*/ 280667 h 464223"/>
              <a:gd name="connsiteX6" fmla="*/ 1421357 w 1516720"/>
              <a:gd name="connsiteY6" fmla="*/ 379267 h 464223"/>
              <a:gd name="connsiteX7" fmla="*/ 1516720 w 1516720"/>
              <a:gd name="connsiteY7" fmla="*/ 464223 h 464223"/>
              <a:gd name="connsiteX0" fmla="*/ 0 w 1516720"/>
              <a:gd name="connsiteY0" fmla="*/ 109429 h 466021"/>
              <a:gd name="connsiteX1" fmla="*/ 314412 w 1516720"/>
              <a:gd name="connsiteY1" fmla="*/ 2943 h 466021"/>
              <a:gd name="connsiteX2" fmla="*/ 707641 w 1516720"/>
              <a:gd name="connsiteY2" fmla="*/ 127090 h 466021"/>
              <a:gd name="connsiteX3" fmla="*/ 1127213 w 1516720"/>
              <a:gd name="connsiteY3" fmla="*/ 102883 h 466021"/>
              <a:gd name="connsiteX4" fmla="*/ 1365188 w 1516720"/>
              <a:gd name="connsiteY4" fmla="*/ 282465 h 466021"/>
              <a:gd name="connsiteX5" fmla="*/ 1421357 w 1516720"/>
              <a:gd name="connsiteY5" fmla="*/ 381065 h 466021"/>
              <a:gd name="connsiteX6" fmla="*/ 1516720 w 1516720"/>
              <a:gd name="connsiteY6" fmla="*/ 466021 h 466021"/>
              <a:gd name="connsiteX0" fmla="*/ 0 w 1475420"/>
              <a:gd name="connsiteY0" fmla="*/ 87750 h 466021"/>
              <a:gd name="connsiteX1" fmla="*/ 273112 w 1475420"/>
              <a:gd name="connsiteY1" fmla="*/ 2943 h 466021"/>
              <a:gd name="connsiteX2" fmla="*/ 666341 w 1475420"/>
              <a:gd name="connsiteY2" fmla="*/ 127090 h 466021"/>
              <a:gd name="connsiteX3" fmla="*/ 1085913 w 1475420"/>
              <a:gd name="connsiteY3" fmla="*/ 102883 h 466021"/>
              <a:gd name="connsiteX4" fmla="*/ 1323888 w 1475420"/>
              <a:gd name="connsiteY4" fmla="*/ 282465 h 466021"/>
              <a:gd name="connsiteX5" fmla="*/ 1380057 w 1475420"/>
              <a:gd name="connsiteY5" fmla="*/ 381065 h 466021"/>
              <a:gd name="connsiteX6" fmla="*/ 1475420 w 1475420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1496603"/>
              <a:gd name="connsiteY0" fmla="*/ 92835 h 466021"/>
              <a:gd name="connsiteX1" fmla="*/ 294295 w 1496603"/>
              <a:gd name="connsiteY1" fmla="*/ 2943 h 466021"/>
              <a:gd name="connsiteX2" fmla="*/ 687524 w 1496603"/>
              <a:gd name="connsiteY2" fmla="*/ 127090 h 466021"/>
              <a:gd name="connsiteX3" fmla="*/ 1107096 w 1496603"/>
              <a:gd name="connsiteY3" fmla="*/ 102883 h 466021"/>
              <a:gd name="connsiteX4" fmla="*/ 1345071 w 1496603"/>
              <a:gd name="connsiteY4" fmla="*/ 282465 h 466021"/>
              <a:gd name="connsiteX5" fmla="*/ 1401240 w 1496603"/>
              <a:gd name="connsiteY5" fmla="*/ 381065 h 466021"/>
              <a:gd name="connsiteX6" fmla="*/ 1496603 w 1496603"/>
              <a:gd name="connsiteY6" fmla="*/ 466021 h 466021"/>
              <a:gd name="connsiteX0" fmla="*/ 0 w 2323889"/>
              <a:gd name="connsiteY0" fmla="*/ 43293 h 1233892"/>
              <a:gd name="connsiteX1" fmla="*/ 1121581 w 2323889"/>
              <a:gd name="connsiteY1" fmla="*/ 770814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1514810 w 2323889"/>
              <a:gd name="connsiteY2" fmla="*/ 894961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1934382 w 2323889"/>
              <a:gd name="connsiteY3" fmla="*/ 870754 h 1233892"/>
              <a:gd name="connsiteX4" fmla="*/ 2172357 w 2323889"/>
              <a:gd name="connsiteY4" fmla="*/ 1050336 h 1233892"/>
              <a:gd name="connsiteX5" fmla="*/ 2228526 w 2323889"/>
              <a:gd name="connsiteY5" fmla="*/ 1148936 h 1233892"/>
              <a:gd name="connsiteX6" fmla="*/ 2323889 w 2323889"/>
              <a:gd name="connsiteY6" fmla="*/ 1233892 h 1233892"/>
              <a:gd name="connsiteX0" fmla="*/ 0 w 2449890"/>
              <a:gd name="connsiteY0" fmla="*/ 43293 h 1233892"/>
              <a:gd name="connsiteX1" fmla="*/ 353925 w 2449890"/>
              <a:gd name="connsiteY1" fmla="*/ 294490 h 1233892"/>
              <a:gd name="connsiteX2" fmla="*/ 563327 w 2449890"/>
              <a:gd name="connsiteY2" fmla="*/ 491315 h 1233892"/>
              <a:gd name="connsiteX3" fmla="*/ 2172357 w 2449890"/>
              <a:gd name="connsiteY3" fmla="*/ 1050336 h 1233892"/>
              <a:gd name="connsiteX4" fmla="*/ 2228526 w 2449890"/>
              <a:gd name="connsiteY4" fmla="*/ 1148936 h 1233892"/>
              <a:gd name="connsiteX5" fmla="*/ 2323889 w 2449890"/>
              <a:gd name="connsiteY5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228526 w 2323889"/>
              <a:gd name="connsiteY3" fmla="*/ 1148936 h 1233892"/>
              <a:gd name="connsiteX4" fmla="*/ 2323889 w 2323889"/>
              <a:gd name="connsiteY4" fmla="*/ 1233892 h 1233892"/>
              <a:gd name="connsiteX0" fmla="*/ 0 w 2323889"/>
              <a:gd name="connsiteY0" fmla="*/ 43293 h 1233892"/>
              <a:gd name="connsiteX1" fmla="*/ 353925 w 2323889"/>
              <a:gd name="connsiteY1" fmla="*/ 294490 h 1233892"/>
              <a:gd name="connsiteX2" fmla="*/ 563327 w 2323889"/>
              <a:gd name="connsiteY2" fmla="*/ 491315 h 1233892"/>
              <a:gd name="connsiteX3" fmla="*/ 2323889 w 2323889"/>
              <a:gd name="connsiteY3" fmla="*/ 1233892 h 1233892"/>
              <a:gd name="connsiteX0" fmla="*/ 0 w 572793"/>
              <a:gd name="connsiteY0" fmla="*/ 43293 h 521316"/>
              <a:gd name="connsiteX1" fmla="*/ 353925 w 572793"/>
              <a:gd name="connsiteY1" fmla="*/ 294490 h 521316"/>
              <a:gd name="connsiteX2" fmla="*/ 563327 w 572793"/>
              <a:gd name="connsiteY2" fmla="*/ 491315 h 521316"/>
              <a:gd name="connsiteX0" fmla="*/ 0 w 572793"/>
              <a:gd name="connsiteY0" fmla="*/ 43293 h 491315"/>
              <a:gd name="connsiteX1" fmla="*/ 353925 w 572793"/>
              <a:gd name="connsiteY1" fmla="*/ 294490 h 491315"/>
              <a:gd name="connsiteX2" fmla="*/ 563327 w 572793"/>
              <a:gd name="connsiteY2" fmla="*/ 491315 h 491315"/>
              <a:gd name="connsiteX0" fmla="*/ 0 w 572793"/>
              <a:gd name="connsiteY0" fmla="*/ 43293 h 569723"/>
              <a:gd name="connsiteX1" fmla="*/ 353925 w 572793"/>
              <a:gd name="connsiteY1" fmla="*/ 294490 h 569723"/>
              <a:gd name="connsiteX2" fmla="*/ 557473 w 57279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43293 h 569723"/>
              <a:gd name="connsiteX1" fmla="*/ 353925 w 557473"/>
              <a:gd name="connsiteY1" fmla="*/ 294490 h 569723"/>
              <a:gd name="connsiteX2" fmla="*/ 557473 w 557473"/>
              <a:gd name="connsiteY2" fmla="*/ 569723 h 569723"/>
              <a:gd name="connsiteX0" fmla="*/ 0 w 557473"/>
              <a:gd name="connsiteY0" fmla="*/ 0 h 526430"/>
              <a:gd name="connsiteX1" fmla="*/ 171450 w 557473"/>
              <a:gd name="connsiteY1" fmla="*/ 79186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57473"/>
              <a:gd name="connsiteY0" fmla="*/ 0 h 526430"/>
              <a:gd name="connsiteX1" fmla="*/ 137492 w 557473"/>
              <a:gd name="connsiteY1" fmla="*/ 108059 h 526430"/>
              <a:gd name="connsiteX2" fmla="*/ 353925 w 557473"/>
              <a:gd name="connsiteY2" fmla="*/ 251197 h 526430"/>
              <a:gd name="connsiteX3" fmla="*/ 557473 w 557473"/>
              <a:gd name="connsiteY3" fmla="*/ 526430 h 526430"/>
              <a:gd name="connsiteX0" fmla="*/ 0 w 568288"/>
              <a:gd name="connsiteY0" fmla="*/ 0 h 532705"/>
              <a:gd name="connsiteX1" fmla="*/ 148307 w 568288"/>
              <a:gd name="connsiteY1" fmla="*/ 114334 h 532705"/>
              <a:gd name="connsiteX2" fmla="*/ 364740 w 568288"/>
              <a:gd name="connsiteY2" fmla="*/ 257472 h 532705"/>
              <a:gd name="connsiteX3" fmla="*/ 568288 w 568288"/>
              <a:gd name="connsiteY3" fmla="*/ 532705 h 532705"/>
              <a:gd name="connsiteX0" fmla="*/ 0 w 568288"/>
              <a:gd name="connsiteY0" fmla="*/ 1734 h 534439"/>
              <a:gd name="connsiteX1" fmla="*/ 148307 w 568288"/>
              <a:gd name="connsiteY1" fmla="*/ 116068 h 534439"/>
              <a:gd name="connsiteX2" fmla="*/ 364740 w 568288"/>
              <a:gd name="connsiteY2" fmla="*/ 259206 h 534439"/>
              <a:gd name="connsiteX3" fmla="*/ 568288 w 568288"/>
              <a:gd name="connsiteY3" fmla="*/ 534439 h 534439"/>
              <a:gd name="connsiteX0" fmla="*/ 0 w 900571"/>
              <a:gd name="connsiteY0" fmla="*/ 1734 h 905170"/>
              <a:gd name="connsiteX1" fmla="*/ 148307 w 900571"/>
              <a:gd name="connsiteY1" fmla="*/ 116068 h 905170"/>
              <a:gd name="connsiteX2" fmla="*/ 364740 w 900571"/>
              <a:gd name="connsiteY2" fmla="*/ 259206 h 905170"/>
              <a:gd name="connsiteX3" fmla="*/ 900571 w 900571"/>
              <a:gd name="connsiteY3" fmla="*/ 905170 h 905170"/>
              <a:gd name="connsiteX0" fmla="*/ 0 w 752264"/>
              <a:gd name="connsiteY0" fmla="*/ 0 h 789102"/>
              <a:gd name="connsiteX1" fmla="*/ 216433 w 752264"/>
              <a:gd name="connsiteY1" fmla="*/ 143138 h 789102"/>
              <a:gd name="connsiteX2" fmla="*/ 752264 w 752264"/>
              <a:gd name="connsiteY2" fmla="*/ 789102 h 789102"/>
              <a:gd name="connsiteX0" fmla="*/ 0 w 718976"/>
              <a:gd name="connsiteY0" fmla="*/ 0 h 772135"/>
              <a:gd name="connsiteX1" fmla="*/ 183145 w 718976"/>
              <a:gd name="connsiteY1" fmla="*/ 126171 h 772135"/>
              <a:gd name="connsiteX2" fmla="*/ 718976 w 718976"/>
              <a:gd name="connsiteY2" fmla="*/ 772135 h 772135"/>
              <a:gd name="connsiteX0" fmla="*/ 0 w 183145"/>
              <a:gd name="connsiteY0" fmla="*/ 0 h 126171"/>
              <a:gd name="connsiteX1" fmla="*/ 183145 w 183145"/>
              <a:gd name="connsiteY1" fmla="*/ 126171 h 126171"/>
              <a:gd name="connsiteX0" fmla="*/ 0 w 183145"/>
              <a:gd name="connsiteY0" fmla="*/ 0 h 126171"/>
              <a:gd name="connsiteX1" fmla="*/ 183145 w 183145"/>
              <a:gd name="connsiteY1" fmla="*/ 126171 h 126171"/>
              <a:gd name="connsiteX0" fmla="*/ 0 w 121952"/>
              <a:gd name="connsiteY0" fmla="*/ 0 h 69963"/>
              <a:gd name="connsiteX1" fmla="*/ 121952 w 121952"/>
              <a:gd name="connsiteY1" fmla="*/ 69963 h 69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1952" h="69963">
                <a:moveTo>
                  <a:pt x="0" y="0"/>
                </a:moveTo>
                <a:cubicBezTo>
                  <a:pt x="60790" y="42912"/>
                  <a:pt x="53373" y="36772"/>
                  <a:pt x="121952" y="69963"/>
                </a:cubicBezTo>
              </a:path>
            </a:pathLst>
          </a:custGeom>
          <a:ln w="139700">
            <a:solidFill>
              <a:srgbClr val="00B0F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2" name="X-504-3" hidden="1">
            <a:extLst>
              <a:ext uri="{FF2B5EF4-FFF2-40B4-BE49-F238E27FC236}">
                <a16:creationId xmlns:a16="http://schemas.microsoft.com/office/drawing/2014/main" id="{72A4A4D6-3993-42D0-AB9F-581AAA637BA4}"/>
              </a:ext>
            </a:extLst>
          </p:cNvPr>
          <p:cNvSpPr txBox="1"/>
          <p:nvPr/>
        </p:nvSpPr>
        <p:spPr>
          <a:xfrm>
            <a:off x="3062387" y="1704406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3" name="X-504-1" hidden="1">
            <a:extLst>
              <a:ext uri="{FF2B5EF4-FFF2-40B4-BE49-F238E27FC236}">
                <a16:creationId xmlns:a16="http://schemas.microsoft.com/office/drawing/2014/main" id="{DF0C857E-3380-4182-A65F-857BDD7BDD3D}"/>
              </a:ext>
            </a:extLst>
          </p:cNvPr>
          <p:cNvSpPr txBox="1"/>
          <p:nvPr/>
        </p:nvSpPr>
        <p:spPr>
          <a:xfrm>
            <a:off x="3293368" y="1560960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4" name="X-519-2" hidden="1">
            <a:extLst>
              <a:ext uri="{FF2B5EF4-FFF2-40B4-BE49-F238E27FC236}">
                <a16:creationId xmlns:a16="http://schemas.microsoft.com/office/drawing/2014/main" id="{DA7BB151-8E2B-4D64-BBA6-4143ED932CCE}"/>
              </a:ext>
            </a:extLst>
          </p:cNvPr>
          <p:cNvSpPr txBox="1"/>
          <p:nvPr/>
        </p:nvSpPr>
        <p:spPr>
          <a:xfrm>
            <a:off x="3395762" y="3420716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5" name="X-651-1" hidden="1">
            <a:extLst>
              <a:ext uri="{FF2B5EF4-FFF2-40B4-BE49-F238E27FC236}">
                <a16:creationId xmlns:a16="http://schemas.microsoft.com/office/drawing/2014/main" id="{83B957CD-4B96-47A8-BBFE-574CAE205CA1}"/>
              </a:ext>
            </a:extLst>
          </p:cNvPr>
          <p:cNvSpPr txBox="1"/>
          <p:nvPr/>
        </p:nvSpPr>
        <p:spPr>
          <a:xfrm>
            <a:off x="9047857" y="1627610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6" name="X-651-2" hidden="1">
            <a:extLst>
              <a:ext uri="{FF2B5EF4-FFF2-40B4-BE49-F238E27FC236}">
                <a16:creationId xmlns:a16="http://schemas.microsoft.com/office/drawing/2014/main" id="{990FC3CC-90C2-4AD4-95CB-38FC09951605}"/>
              </a:ext>
            </a:extLst>
          </p:cNvPr>
          <p:cNvSpPr txBox="1"/>
          <p:nvPr/>
        </p:nvSpPr>
        <p:spPr>
          <a:xfrm>
            <a:off x="9839424" y="1487141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7" name="X-504-2" hidden="1">
            <a:extLst>
              <a:ext uri="{FF2B5EF4-FFF2-40B4-BE49-F238E27FC236}">
                <a16:creationId xmlns:a16="http://schemas.microsoft.com/office/drawing/2014/main" id="{DBE76A9B-B955-4D89-87F8-2F5E4F2BE03A}"/>
              </a:ext>
            </a:extLst>
          </p:cNvPr>
          <p:cNvSpPr txBox="1"/>
          <p:nvPr/>
        </p:nvSpPr>
        <p:spPr>
          <a:xfrm>
            <a:off x="3150493" y="1585343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8" name="X-519-1" hidden="1">
            <a:extLst>
              <a:ext uri="{FF2B5EF4-FFF2-40B4-BE49-F238E27FC236}">
                <a16:creationId xmlns:a16="http://schemas.microsoft.com/office/drawing/2014/main" id="{0C43C00D-CB4F-493A-9336-218807756A32}"/>
              </a:ext>
            </a:extLst>
          </p:cNvPr>
          <p:cNvSpPr txBox="1"/>
          <p:nvPr/>
        </p:nvSpPr>
        <p:spPr>
          <a:xfrm>
            <a:off x="3505300" y="3389760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39" name="X-Lidzbark-2" hidden="1">
            <a:extLst>
              <a:ext uri="{FF2B5EF4-FFF2-40B4-BE49-F238E27FC236}">
                <a16:creationId xmlns:a16="http://schemas.microsoft.com/office/drawing/2014/main" id="{EA770CD4-5C36-4CCB-8098-13C65DCB21FC}"/>
              </a:ext>
            </a:extLst>
          </p:cNvPr>
          <p:cNvSpPr txBox="1"/>
          <p:nvPr/>
        </p:nvSpPr>
        <p:spPr>
          <a:xfrm>
            <a:off x="3426718" y="5740054"/>
            <a:ext cx="28803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pl-PL" sz="28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sym typeface="Wingdings 2"/>
              </a:rPr>
              <a:t></a:t>
            </a:r>
            <a:endParaRPr lang="pl-PL" sz="28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240" name="2015 Łęgucki Młyn" hidden="1">
            <a:extLst>
              <a:ext uri="{FF2B5EF4-FFF2-40B4-BE49-F238E27FC236}">
                <a16:creationId xmlns:a16="http://schemas.microsoft.com/office/drawing/2014/main" id="{F6F69D2C-1B0B-4960-8AD9-C6D2E2891FEF}"/>
              </a:ext>
            </a:extLst>
          </p:cNvPr>
          <p:cNvSpPr/>
          <p:nvPr/>
        </p:nvSpPr>
        <p:spPr>
          <a:xfrm>
            <a:off x="3770512" y="3762846"/>
            <a:ext cx="360000" cy="184666"/>
          </a:xfrm>
          <a:prstGeom prst="wedgeRectCallout">
            <a:avLst>
              <a:gd name="adj1" fmla="val 75269"/>
              <a:gd name="adj2" fmla="val 68878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2015</a:t>
            </a:r>
          </a:p>
        </p:txBody>
      </p:sp>
      <p:sp>
        <p:nvSpPr>
          <p:cNvPr id="241" name="2x2016" hidden="1">
            <a:extLst>
              <a:ext uri="{FF2B5EF4-FFF2-40B4-BE49-F238E27FC236}">
                <a16:creationId xmlns:a16="http://schemas.microsoft.com/office/drawing/2014/main" id="{170886AB-77A2-4FD0-AD7F-706FB598CC49}"/>
              </a:ext>
            </a:extLst>
          </p:cNvPr>
          <p:cNvSpPr/>
          <p:nvPr/>
        </p:nvSpPr>
        <p:spPr>
          <a:xfrm>
            <a:off x="4367808" y="2796317"/>
            <a:ext cx="360000" cy="184666"/>
          </a:xfrm>
          <a:prstGeom prst="wedgeRectCallout">
            <a:avLst>
              <a:gd name="adj1" fmla="val -89313"/>
              <a:gd name="adj2" fmla="val 27964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2016</a:t>
            </a:r>
          </a:p>
        </p:txBody>
      </p:sp>
      <p:sp>
        <p:nvSpPr>
          <p:cNvPr id="242" name="2016 Szymonka" hidden="1">
            <a:extLst>
              <a:ext uri="{FF2B5EF4-FFF2-40B4-BE49-F238E27FC236}">
                <a16:creationId xmlns:a16="http://schemas.microsoft.com/office/drawing/2014/main" id="{FEAF7736-B995-46E8-BDD6-DD30ED2FB99B}"/>
              </a:ext>
            </a:extLst>
          </p:cNvPr>
          <p:cNvSpPr/>
          <p:nvPr/>
        </p:nvSpPr>
        <p:spPr>
          <a:xfrm>
            <a:off x="7968208" y="3140968"/>
            <a:ext cx="360000" cy="184666"/>
          </a:xfrm>
          <a:prstGeom prst="wedgeRectCallout">
            <a:avLst>
              <a:gd name="adj1" fmla="val -77406"/>
              <a:gd name="adj2" fmla="val 46017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2017</a:t>
            </a:r>
          </a:p>
        </p:txBody>
      </p:sp>
      <p:sp>
        <p:nvSpPr>
          <p:cNvPr id="243" name="2017 Słupn" hidden="1">
            <a:extLst>
              <a:ext uri="{FF2B5EF4-FFF2-40B4-BE49-F238E27FC236}">
                <a16:creationId xmlns:a16="http://schemas.microsoft.com/office/drawing/2014/main" id="{CACFCD5F-3077-4ACD-9316-975AEA918F8C}"/>
              </a:ext>
            </a:extLst>
          </p:cNvPr>
          <p:cNvSpPr/>
          <p:nvPr/>
        </p:nvSpPr>
        <p:spPr>
          <a:xfrm>
            <a:off x="2567608" y="4941168"/>
            <a:ext cx="360000" cy="184666"/>
          </a:xfrm>
          <a:prstGeom prst="wedgeRectCallout">
            <a:avLst>
              <a:gd name="adj1" fmla="val -77406"/>
              <a:gd name="adj2" fmla="val 46017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2017</a:t>
            </a:r>
          </a:p>
        </p:txBody>
      </p:sp>
      <p:sp>
        <p:nvSpPr>
          <p:cNvPr id="244" name="2017 P.Góra" hidden="1">
            <a:extLst>
              <a:ext uri="{FF2B5EF4-FFF2-40B4-BE49-F238E27FC236}">
                <a16:creationId xmlns:a16="http://schemas.microsoft.com/office/drawing/2014/main" id="{DDBAF1A1-8B06-4257-B4F9-495049D7C2C0}"/>
              </a:ext>
            </a:extLst>
          </p:cNvPr>
          <p:cNvSpPr/>
          <p:nvPr/>
        </p:nvSpPr>
        <p:spPr>
          <a:xfrm>
            <a:off x="8040216" y="2780928"/>
            <a:ext cx="504056" cy="184666"/>
          </a:xfrm>
          <a:prstGeom prst="wedgeRectCallout">
            <a:avLst>
              <a:gd name="adj1" fmla="val -77406"/>
              <a:gd name="adj2" fmla="val 46017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2017-18</a:t>
            </a:r>
          </a:p>
        </p:txBody>
      </p:sp>
      <p:sp>
        <p:nvSpPr>
          <p:cNvPr id="245" name="2019 Lidzb" hidden="1">
            <a:extLst>
              <a:ext uri="{FF2B5EF4-FFF2-40B4-BE49-F238E27FC236}">
                <a16:creationId xmlns:a16="http://schemas.microsoft.com/office/drawing/2014/main" id="{154460EA-2DCC-40FE-ADB8-81537BCB54C0}"/>
              </a:ext>
            </a:extLst>
          </p:cNvPr>
          <p:cNvSpPr/>
          <p:nvPr/>
        </p:nvSpPr>
        <p:spPr>
          <a:xfrm>
            <a:off x="2819696" y="6090987"/>
            <a:ext cx="540000" cy="184666"/>
          </a:xfrm>
          <a:prstGeom prst="wedgeRectCallout">
            <a:avLst>
              <a:gd name="adj1" fmla="val 85351"/>
              <a:gd name="adj2" fmla="val -40516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2017-18</a:t>
            </a:r>
          </a:p>
        </p:txBody>
      </p:sp>
      <p:sp>
        <p:nvSpPr>
          <p:cNvPr id="246" name="RPO7-13 Dzial - IO">
            <a:extLst>
              <a:ext uri="{FF2B5EF4-FFF2-40B4-BE49-F238E27FC236}">
                <a16:creationId xmlns:a16="http://schemas.microsoft.com/office/drawing/2014/main" id="{338595C0-6C0B-49E3-A06C-E82F24815E3F}"/>
              </a:ext>
            </a:extLst>
          </p:cNvPr>
          <p:cNvSpPr/>
          <p:nvPr/>
        </p:nvSpPr>
        <p:spPr>
          <a:xfrm>
            <a:off x="4735907" y="5991232"/>
            <a:ext cx="180000" cy="180000"/>
          </a:xfrm>
          <a:prstGeom prst="ellipse">
            <a:avLst/>
          </a:prstGeom>
          <a:solidFill>
            <a:srgbClr val="00B0F0">
              <a:alpha val="60000"/>
            </a:srgbClr>
          </a:solidFill>
          <a:ln w="139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7" name="2x2016" hidden="1">
            <a:extLst>
              <a:ext uri="{FF2B5EF4-FFF2-40B4-BE49-F238E27FC236}">
                <a16:creationId xmlns:a16="http://schemas.microsoft.com/office/drawing/2014/main" id="{B1F4F62A-3434-4629-96AE-597A52E0849F}"/>
              </a:ext>
            </a:extLst>
          </p:cNvPr>
          <p:cNvSpPr/>
          <p:nvPr/>
        </p:nvSpPr>
        <p:spPr>
          <a:xfrm>
            <a:off x="4367848" y="2996952"/>
            <a:ext cx="360000" cy="184666"/>
          </a:xfrm>
          <a:prstGeom prst="wedgeRectCallout">
            <a:avLst>
              <a:gd name="adj1" fmla="val -97250"/>
              <a:gd name="adj2" fmla="val -15878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Arial Narrow" pitchFamily="34" charset="0"/>
              </a:rPr>
              <a:t>2017</a:t>
            </a:r>
          </a:p>
        </p:txBody>
      </p:sp>
      <p:sp>
        <p:nvSpPr>
          <p:cNvPr id="2" name="Łza 1">
            <a:extLst>
              <a:ext uri="{FF2B5EF4-FFF2-40B4-BE49-F238E27FC236}">
                <a16:creationId xmlns:a16="http://schemas.microsoft.com/office/drawing/2014/main" id="{96855F13-872B-4B2F-B5FA-A77EFCE13749}"/>
              </a:ext>
            </a:extLst>
          </p:cNvPr>
          <p:cNvSpPr/>
          <p:nvPr/>
        </p:nvSpPr>
        <p:spPr>
          <a:xfrm>
            <a:off x="2073126" y="4944992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9" name="Łza 88">
            <a:extLst>
              <a:ext uri="{FF2B5EF4-FFF2-40B4-BE49-F238E27FC236}">
                <a16:creationId xmlns:a16="http://schemas.microsoft.com/office/drawing/2014/main" id="{360DC8BA-E627-43FA-80F2-77BC44D99240}"/>
              </a:ext>
            </a:extLst>
          </p:cNvPr>
          <p:cNvSpPr/>
          <p:nvPr/>
        </p:nvSpPr>
        <p:spPr>
          <a:xfrm>
            <a:off x="3214966" y="3402956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0" name="Łza 89">
            <a:extLst>
              <a:ext uri="{FF2B5EF4-FFF2-40B4-BE49-F238E27FC236}">
                <a16:creationId xmlns:a16="http://schemas.microsoft.com/office/drawing/2014/main" id="{4C34F535-C22D-4924-8B22-5618BA5F7D70}"/>
              </a:ext>
            </a:extLst>
          </p:cNvPr>
          <p:cNvSpPr/>
          <p:nvPr/>
        </p:nvSpPr>
        <p:spPr>
          <a:xfrm rot="19071687">
            <a:off x="3585012" y="3523394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1" name="Łza 90">
            <a:extLst>
              <a:ext uri="{FF2B5EF4-FFF2-40B4-BE49-F238E27FC236}">
                <a16:creationId xmlns:a16="http://schemas.microsoft.com/office/drawing/2014/main" id="{B72FD63B-5DC8-49E9-B6BF-6646C933E600}"/>
              </a:ext>
            </a:extLst>
          </p:cNvPr>
          <p:cNvSpPr/>
          <p:nvPr/>
        </p:nvSpPr>
        <p:spPr>
          <a:xfrm rot="8907012">
            <a:off x="4276074" y="3236805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endParaRPr lang="pl-PL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" name="Łza 91">
            <a:extLst>
              <a:ext uri="{FF2B5EF4-FFF2-40B4-BE49-F238E27FC236}">
                <a16:creationId xmlns:a16="http://schemas.microsoft.com/office/drawing/2014/main" id="{16CDCD4E-5A73-438E-9C03-DAF90D433342}"/>
              </a:ext>
            </a:extLst>
          </p:cNvPr>
          <p:cNvSpPr/>
          <p:nvPr/>
        </p:nvSpPr>
        <p:spPr>
          <a:xfrm rot="3365463">
            <a:off x="3133301" y="5421847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3" name="Łza 92">
            <a:extLst>
              <a:ext uri="{FF2B5EF4-FFF2-40B4-BE49-F238E27FC236}">
                <a16:creationId xmlns:a16="http://schemas.microsoft.com/office/drawing/2014/main" id="{577CDAD8-6701-4EAC-80C2-49D92E3AC263}"/>
              </a:ext>
            </a:extLst>
          </p:cNvPr>
          <p:cNvSpPr/>
          <p:nvPr/>
        </p:nvSpPr>
        <p:spPr>
          <a:xfrm rot="19650066">
            <a:off x="3504790" y="6011962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FBE90466-73C4-44A8-915C-0530D53A046F}"/>
              </a:ext>
            </a:extLst>
          </p:cNvPr>
          <p:cNvSpPr txBox="1"/>
          <p:nvPr/>
        </p:nvSpPr>
        <p:spPr>
          <a:xfrm>
            <a:off x="4323962" y="3273918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95" name="pole tekstowe 94">
            <a:extLst>
              <a:ext uri="{FF2B5EF4-FFF2-40B4-BE49-F238E27FC236}">
                <a16:creationId xmlns:a16="http://schemas.microsoft.com/office/drawing/2014/main" id="{A0B2089A-2B6B-4D29-BA57-46D19D0C08CF}"/>
              </a:ext>
            </a:extLst>
          </p:cNvPr>
          <p:cNvSpPr txBox="1"/>
          <p:nvPr/>
        </p:nvSpPr>
        <p:spPr>
          <a:xfrm>
            <a:off x="3633138" y="3523308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96" name="pole tekstowe 95">
            <a:extLst>
              <a:ext uri="{FF2B5EF4-FFF2-40B4-BE49-F238E27FC236}">
                <a16:creationId xmlns:a16="http://schemas.microsoft.com/office/drawing/2014/main" id="{B498EC33-3A39-42CF-9743-ED7449D859A5}"/>
              </a:ext>
            </a:extLst>
          </p:cNvPr>
          <p:cNvSpPr txBox="1"/>
          <p:nvPr/>
        </p:nvSpPr>
        <p:spPr>
          <a:xfrm>
            <a:off x="3259435" y="3423437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97" name="pole tekstowe 96">
            <a:extLst>
              <a:ext uri="{FF2B5EF4-FFF2-40B4-BE49-F238E27FC236}">
                <a16:creationId xmlns:a16="http://schemas.microsoft.com/office/drawing/2014/main" id="{1C6C94E4-3D54-4C61-85E4-DF5F88CD74F7}"/>
              </a:ext>
            </a:extLst>
          </p:cNvPr>
          <p:cNvSpPr txBox="1"/>
          <p:nvPr/>
        </p:nvSpPr>
        <p:spPr>
          <a:xfrm>
            <a:off x="2130061" y="4944992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98" name="pole tekstowe 97">
            <a:extLst>
              <a:ext uri="{FF2B5EF4-FFF2-40B4-BE49-F238E27FC236}">
                <a16:creationId xmlns:a16="http://schemas.microsoft.com/office/drawing/2014/main" id="{5B4702D4-A8BE-47F5-A425-80EA342CB793}"/>
              </a:ext>
            </a:extLst>
          </p:cNvPr>
          <p:cNvSpPr txBox="1"/>
          <p:nvPr/>
        </p:nvSpPr>
        <p:spPr>
          <a:xfrm>
            <a:off x="3187129" y="5437751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99" name="pole tekstowe 98">
            <a:extLst>
              <a:ext uri="{FF2B5EF4-FFF2-40B4-BE49-F238E27FC236}">
                <a16:creationId xmlns:a16="http://schemas.microsoft.com/office/drawing/2014/main" id="{6E774369-EEC4-425B-9E41-04420D58F607}"/>
              </a:ext>
            </a:extLst>
          </p:cNvPr>
          <p:cNvSpPr txBox="1"/>
          <p:nvPr/>
        </p:nvSpPr>
        <p:spPr>
          <a:xfrm>
            <a:off x="3576882" y="6010827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00" name="Łza 99">
            <a:extLst>
              <a:ext uri="{FF2B5EF4-FFF2-40B4-BE49-F238E27FC236}">
                <a16:creationId xmlns:a16="http://schemas.microsoft.com/office/drawing/2014/main" id="{A9D1AEB1-FD46-43B8-A4E4-BE729688E112}"/>
              </a:ext>
            </a:extLst>
          </p:cNvPr>
          <p:cNvSpPr/>
          <p:nvPr/>
        </p:nvSpPr>
        <p:spPr>
          <a:xfrm rot="21268359">
            <a:off x="3901934" y="2903773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endParaRPr lang="pl-PL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pole tekstowe 100">
            <a:extLst>
              <a:ext uri="{FF2B5EF4-FFF2-40B4-BE49-F238E27FC236}">
                <a16:creationId xmlns:a16="http://schemas.microsoft.com/office/drawing/2014/main" id="{91402F29-1AEE-4DEE-AED4-4EC72C3FBD86}"/>
              </a:ext>
            </a:extLst>
          </p:cNvPr>
          <p:cNvSpPr txBox="1"/>
          <p:nvPr/>
        </p:nvSpPr>
        <p:spPr>
          <a:xfrm>
            <a:off x="3943601" y="2927032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02" name="Łza 101">
            <a:extLst>
              <a:ext uri="{FF2B5EF4-FFF2-40B4-BE49-F238E27FC236}">
                <a16:creationId xmlns:a16="http://schemas.microsoft.com/office/drawing/2014/main" id="{ED31B4E5-DC86-4321-8A3F-6067C49FC8C0}"/>
              </a:ext>
            </a:extLst>
          </p:cNvPr>
          <p:cNvSpPr/>
          <p:nvPr/>
        </p:nvSpPr>
        <p:spPr>
          <a:xfrm rot="15388657">
            <a:off x="4489804" y="2694399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3" name="pole tekstowe 102">
            <a:extLst>
              <a:ext uri="{FF2B5EF4-FFF2-40B4-BE49-F238E27FC236}">
                <a16:creationId xmlns:a16="http://schemas.microsoft.com/office/drawing/2014/main" id="{2EF7C71A-51E8-4847-8BC3-C57064A9A67C}"/>
              </a:ext>
            </a:extLst>
          </p:cNvPr>
          <p:cNvSpPr txBox="1"/>
          <p:nvPr/>
        </p:nvSpPr>
        <p:spPr>
          <a:xfrm>
            <a:off x="4529458" y="2711588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04" name="Łza 103">
            <a:extLst>
              <a:ext uri="{FF2B5EF4-FFF2-40B4-BE49-F238E27FC236}">
                <a16:creationId xmlns:a16="http://schemas.microsoft.com/office/drawing/2014/main" id="{17CDB6A9-732D-4264-9585-C37F9BB1D7E9}"/>
              </a:ext>
            </a:extLst>
          </p:cNvPr>
          <p:cNvSpPr/>
          <p:nvPr/>
        </p:nvSpPr>
        <p:spPr>
          <a:xfrm rot="15717689">
            <a:off x="6819998" y="3944818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5" name="pole tekstowe 104">
            <a:extLst>
              <a:ext uri="{FF2B5EF4-FFF2-40B4-BE49-F238E27FC236}">
                <a16:creationId xmlns:a16="http://schemas.microsoft.com/office/drawing/2014/main" id="{CD997759-A552-4597-B904-A518397A88D9}"/>
              </a:ext>
            </a:extLst>
          </p:cNvPr>
          <p:cNvSpPr txBox="1"/>
          <p:nvPr/>
        </p:nvSpPr>
        <p:spPr>
          <a:xfrm>
            <a:off x="6844533" y="3953955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07" name="Łza 106">
            <a:extLst>
              <a:ext uri="{FF2B5EF4-FFF2-40B4-BE49-F238E27FC236}">
                <a16:creationId xmlns:a16="http://schemas.microsoft.com/office/drawing/2014/main" id="{7CB93C2B-D128-4410-AD0B-FCD593570CDD}"/>
              </a:ext>
            </a:extLst>
          </p:cNvPr>
          <p:cNvSpPr/>
          <p:nvPr/>
        </p:nvSpPr>
        <p:spPr>
          <a:xfrm rot="1744430">
            <a:off x="8688220" y="3324892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6" name="pole tekstowe 105">
            <a:extLst>
              <a:ext uri="{FF2B5EF4-FFF2-40B4-BE49-F238E27FC236}">
                <a16:creationId xmlns:a16="http://schemas.microsoft.com/office/drawing/2014/main" id="{6B477B88-5625-4FB5-AAA2-39637C071AA2}"/>
              </a:ext>
            </a:extLst>
          </p:cNvPr>
          <p:cNvSpPr txBox="1"/>
          <p:nvPr/>
        </p:nvSpPr>
        <p:spPr>
          <a:xfrm>
            <a:off x="8745155" y="3339980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09" name="Łza 108">
            <a:extLst>
              <a:ext uri="{FF2B5EF4-FFF2-40B4-BE49-F238E27FC236}">
                <a16:creationId xmlns:a16="http://schemas.microsoft.com/office/drawing/2014/main" id="{C5E784BC-284A-43FC-8B73-686359D7A081}"/>
              </a:ext>
            </a:extLst>
          </p:cNvPr>
          <p:cNvSpPr/>
          <p:nvPr/>
        </p:nvSpPr>
        <p:spPr>
          <a:xfrm rot="11115744">
            <a:off x="8119639" y="2279625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0" name="pole tekstowe 109">
            <a:extLst>
              <a:ext uri="{FF2B5EF4-FFF2-40B4-BE49-F238E27FC236}">
                <a16:creationId xmlns:a16="http://schemas.microsoft.com/office/drawing/2014/main" id="{19CD0C21-412E-415D-928E-17BF85AF6A9D}"/>
              </a:ext>
            </a:extLst>
          </p:cNvPr>
          <p:cNvSpPr txBox="1"/>
          <p:nvPr/>
        </p:nvSpPr>
        <p:spPr>
          <a:xfrm>
            <a:off x="8145017" y="2319977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11" name="Łza 110">
            <a:extLst>
              <a:ext uri="{FF2B5EF4-FFF2-40B4-BE49-F238E27FC236}">
                <a16:creationId xmlns:a16="http://schemas.microsoft.com/office/drawing/2014/main" id="{432DAB96-8DC9-41C5-8E5D-48BFFCFD7356}"/>
              </a:ext>
            </a:extLst>
          </p:cNvPr>
          <p:cNvSpPr/>
          <p:nvPr/>
        </p:nvSpPr>
        <p:spPr>
          <a:xfrm rot="12466027">
            <a:off x="8150302" y="2812230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2" name="pole tekstowe 111">
            <a:extLst>
              <a:ext uri="{FF2B5EF4-FFF2-40B4-BE49-F238E27FC236}">
                <a16:creationId xmlns:a16="http://schemas.microsoft.com/office/drawing/2014/main" id="{BEBBF9F2-2F3F-4D99-8F69-CC8342B4470A}"/>
              </a:ext>
            </a:extLst>
          </p:cNvPr>
          <p:cNvSpPr txBox="1"/>
          <p:nvPr/>
        </p:nvSpPr>
        <p:spPr>
          <a:xfrm>
            <a:off x="8184162" y="2823460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18" name="Łza 117">
            <a:extLst>
              <a:ext uri="{FF2B5EF4-FFF2-40B4-BE49-F238E27FC236}">
                <a16:creationId xmlns:a16="http://schemas.microsoft.com/office/drawing/2014/main" id="{96538FA1-0F31-4E92-B36E-508F8C23A508}"/>
              </a:ext>
            </a:extLst>
          </p:cNvPr>
          <p:cNvSpPr/>
          <p:nvPr/>
        </p:nvSpPr>
        <p:spPr>
          <a:xfrm rot="5081707">
            <a:off x="3080387" y="981851"/>
            <a:ext cx="396000" cy="396000"/>
          </a:xfrm>
          <a:prstGeom prst="teardrop">
            <a:avLst>
              <a:gd name="adj" fmla="val 122567"/>
            </a:avLst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endParaRPr lang="pl-PL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5" name="Łza 114">
            <a:extLst>
              <a:ext uri="{FF2B5EF4-FFF2-40B4-BE49-F238E27FC236}">
                <a16:creationId xmlns:a16="http://schemas.microsoft.com/office/drawing/2014/main" id="{246BF61A-E3A3-449E-84F0-2D8B2DB70DAC}"/>
              </a:ext>
            </a:extLst>
          </p:cNvPr>
          <p:cNvSpPr/>
          <p:nvPr/>
        </p:nvSpPr>
        <p:spPr>
          <a:xfrm rot="7891858">
            <a:off x="3080387" y="981851"/>
            <a:ext cx="396000" cy="396000"/>
          </a:xfrm>
          <a:prstGeom prst="teardrop">
            <a:avLst>
              <a:gd name="adj" fmla="val 122843"/>
            </a:avLst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endParaRPr lang="pl-PL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Łza 112">
            <a:extLst>
              <a:ext uri="{FF2B5EF4-FFF2-40B4-BE49-F238E27FC236}">
                <a16:creationId xmlns:a16="http://schemas.microsoft.com/office/drawing/2014/main" id="{D4A1A209-37F3-42D8-A54C-128813F6032B}"/>
              </a:ext>
            </a:extLst>
          </p:cNvPr>
          <p:cNvSpPr/>
          <p:nvPr/>
        </p:nvSpPr>
        <p:spPr>
          <a:xfrm rot="6210088">
            <a:off x="3080387" y="981851"/>
            <a:ext cx="396000" cy="396000"/>
          </a:xfrm>
          <a:prstGeom prst="teardrop">
            <a:avLst/>
          </a:prstGeom>
          <a:solidFill>
            <a:srgbClr val="CCFFCC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endParaRPr lang="pl-PL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" name="pole tekstowe 113">
            <a:extLst>
              <a:ext uri="{FF2B5EF4-FFF2-40B4-BE49-F238E27FC236}">
                <a16:creationId xmlns:a16="http://schemas.microsoft.com/office/drawing/2014/main" id="{522E481F-79D9-4BE9-B20F-52230220EFD7}"/>
              </a:ext>
            </a:extLst>
          </p:cNvPr>
          <p:cNvSpPr txBox="1"/>
          <p:nvPr/>
        </p:nvSpPr>
        <p:spPr>
          <a:xfrm>
            <a:off x="3137602" y="1019632"/>
            <a:ext cx="28212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2800" b="1" dirty="0">
                <a:ln w="12700">
                  <a:solidFill>
                    <a:srgbClr val="00B050"/>
                  </a:solidFill>
                </a:ln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pl-PL" sz="2800" b="1" dirty="0">
              <a:ln w="12700"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119" name="Symbol zastępczy zawartości 2">
            <a:extLst>
              <a:ext uri="{FF2B5EF4-FFF2-40B4-BE49-F238E27FC236}">
                <a16:creationId xmlns:a16="http://schemas.microsoft.com/office/drawing/2014/main" id="{80C9F4CB-C176-4729-AF7C-ED7F144AB7A8}"/>
              </a:ext>
            </a:extLst>
          </p:cNvPr>
          <p:cNvSpPr txBox="1">
            <a:spLocks/>
          </p:cNvSpPr>
          <p:nvPr/>
        </p:nvSpPr>
        <p:spPr>
          <a:xfrm>
            <a:off x="1128216" y="188720"/>
            <a:ext cx="4967784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800" dirty="0"/>
              <a:t>Przywrócenie przejezdności sieci</a:t>
            </a:r>
          </a:p>
        </p:txBody>
      </p:sp>
      <p:sp>
        <p:nvSpPr>
          <p:cNvPr id="121" name="Symbol zastępczy zawartości 2">
            <a:extLst>
              <a:ext uri="{FF2B5EF4-FFF2-40B4-BE49-F238E27FC236}">
                <a16:creationId xmlns:a16="http://schemas.microsoft.com/office/drawing/2014/main" id="{EDDAD7F8-7D50-4AAF-B2F9-B783EB4E0271}"/>
              </a:ext>
            </a:extLst>
          </p:cNvPr>
          <p:cNvSpPr txBox="1">
            <a:spLocks/>
          </p:cNvSpPr>
          <p:nvPr/>
        </p:nvSpPr>
        <p:spPr>
          <a:xfrm>
            <a:off x="543506" y="18872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A</a:t>
            </a:r>
            <a:endParaRPr lang="pl-PL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3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300" fill="hold"/>
                                        <p:tgtEl>
                                          <p:spTgt spid="23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3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3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3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3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0"/>
                            </p:stCondLst>
                            <p:childTnLst>
                              <p:par>
                                <p:cTn id="1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231" grpId="0" animBg="1"/>
      <p:bldP spid="232" grpId="0"/>
      <p:bldP spid="233" grpId="0"/>
      <p:bldP spid="234" grpId="0"/>
      <p:bldP spid="235" grpId="0"/>
      <p:bldP spid="236" grpId="0"/>
      <p:bldP spid="237" grpId="0"/>
      <p:bldP spid="238" grpId="0"/>
      <p:bldP spid="239" grpId="0"/>
      <p:bldP spid="239" grpId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pa" descr="kraj.jpg">
            <a:extLst>
              <a:ext uri="{FF2B5EF4-FFF2-40B4-BE49-F238E27FC236}">
                <a16:creationId xmlns:a16="http://schemas.microsoft.com/office/drawing/2014/main" id="{AB451709-5164-4324-A274-4C217A702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925635" y="1360546"/>
            <a:ext cx="8289182" cy="5185303"/>
          </a:xfrm>
          <a:prstGeom prst="rect">
            <a:avLst/>
          </a:prstGeom>
        </p:spPr>
      </p:pic>
      <p:pic>
        <p:nvPicPr>
          <p:cNvPr id="17" name="Obraz 16" descr="woj.gif">
            <a:extLst>
              <a:ext uri="{FF2B5EF4-FFF2-40B4-BE49-F238E27FC236}">
                <a16:creationId xmlns:a16="http://schemas.microsoft.com/office/drawing/2014/main" id="{681FE026-D673-4D90-8864-7CAA945F22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1933897" y="1454892"/>
            <a:ext cx="8284570" cy="5103845"/>
          </a:xfrm>
          <a:prstGeom prst="rect">
            <a:avLst/>
          </a:prstGeom>
        </p:spPr>
      </p:pic>
      <p:sp>
        <p:nvSpPr>
          <p:cNvPr id="66" name="leg-rpo7-13">
            <a:extLst>
              <a:ext uri="{FF2B5EF4-FFF2-40B4-BE49-F238E27FC236}">
                <a16:creationId xmlns:a16="http://schemas.microsoft.com/office/drawing/2014/main" id="{11DFFA83-8EC8-424D-B43C-8C3C599B9B2E}"/>
              </a:ext>
            </a:extLst>
          </p:cNvPr>
          <p:cNvSpPr txBox="1"/>
          <p:nvPr/>
        </p:nvSpPr>
        <p:spPr>
          <a:xfrm>
            <a:off x="9126435" y="5136366"/>
            <a:ext cx="1523246" cy="996033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tabLst>
                <a:tab pos="2154238" algn="r"/>
              </a:tabLst>
            </a:pP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Odnowy 2019:</a:t>
            </a:r>
            <a:b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</a:b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 </a:t>
            </a: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sym typeface="Symbol" panose="05050102010706020507" pitchFamily="18" charset="2"/>
              </a:rPr>
              <a:t> </a:t>
            </a: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37,646 km</a:t>
            </a:r>
            <a:b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</a:b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  </a:t>
            </a: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  <a:sym typeface="Symbol" panose="05050102010706020507" pitchFamily="18" charset="2"/>
              </a:rPr>
              <a:t> </a:t>
            </a:r>
            <a:r>
              <a:rPr lang="pl-PL" sz="2000" dirty="0">
                <a:solidFill>
                  <a:schemeClr val="accent4">
                    <a:lumMod val="50000"/>
                  </a:schemeClr>
                </a:solidFill>
                <a:latin typeface="Arial Narrow" pitchFamily="34" charset="0"/>
              </a:rPr>
              <a:t>19,5 mln zł</a:t>
            </a:r>
          </a:p>
        </p:txBody>
      </p:sp>
      <p:sp>
        <p:nvSpPr>
          <p:cNvPr id="122" name="tytul">
            <a:extLst>
              <a:ext uri="{FF2B5EF4-FFF2-40B4-BE49-F238E27FC236}">
                <a16:creationId xmlns:a16="http://schemas.microsoft.com/office/drawing/2014/main" id="{912C8E68-1AB9-4845-9E31-71CB874D6C22}"/>
              </a:ext>
            </a:extLst>
          </p:cNvPr>
          <p:cNvSpPr txBox="1"/>
          <p:nvPr/>
        </p:nvSpPr>
        <p:spPr>
          <a:xfrm>
            <a:off x="4085875" y="924013"/>
            <a:ext cx="5040560" cy="374571"/>
          </a:xfrm>
          <a:prstGeom prst="roundRect">
            <a:avLst/>
          </a:prstGeom>
          <a:noFill/>
          <a:ln w="1270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1600" b="1" u="sng" dirty="0">
                <a:solidFill>
                  <a:schemeClr val="accent4">
                    <a:lumMod val="50000"/>
                  </a:schemeClr>
                </a:solidFill>
              </a:rPr>
              <a:t>Program odnów nawierzchni 2019</a:t>
            </a:r>
          </a:p>
        </p:txBody>
      </p:sp>
      <p:sp>
        <p:nvSpPr>
          <p:cNvPr id="129" name="Symbol zastępczy zawartości 2">
            <a:extLst>
              <a:ext uri="{FF2B5EF4-FFF2-40B4-BE49-F238E27FC236}">
                <a16:creationId xmlns:a16="http://schemas.microsoft.com/office/drawing/2014/main" id="{DB31EC13-1EFC-419C-BFBE-1F6E9DDE5EDA}"/>
              </a:ext>
            </a:extLst>
          </p:cNvPr>
          <p:cNvSpPr txBox="1">
            <a:spLocks/>
          </p:cNvSpPr>
          <p:nvPr/>
        </p:nvSpPr>
        <p:spPr>
          <a:xfrm>
            <a:off x="1128216" y="188720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>
              <a:buClr>
                <a:schemeClr val="accent2"/>
              </a:buClr>
              <a:buSzPct val="60000"/>
              <a:defRPr/>
            </a:pPr>
            <a:r>
              <a:rPr lang="pl-PL" sz="2800" dirty="0"/>
              <a:t>Przywrócenie przejezdności sieci</a:t>
            </a:r>
          </a:p>
        </p:txBody>
      </p:sp>
      <p:sp>
        <p:nvSpPr>
          <p:cNvPr id="130" name="Symbol zastępczy zawartości 2">
            <a:extLst>
              <a:ext uri="{FF2B5EF4-FFF2-40B4-BE49-F238E27FC236}">
                <a16:creationId xmlns:a16="http://schemas.microsoft.com/office/drawing/2014/main" id="{C9ACA2D5-104F-470B-A096-AC8E149144C8}"/>
              </a:ext>
            </a:extLst>
          </p:cNvPr>
          <p:cNvSpPr txBox="1">
            <a:spLocks/>
          </p:cNvSpPr>
          <p:nvPr/>
        </p:nvSpPr>
        <p:spPr>
          <a:xfrm>
            <a:off x="543506" y="18872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A</a:t>
            </a:r>
            <a:endParaRPr lang="pl-PL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A93A5AD2-A83A-4D5F-B495-8AD339A37A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55641" y="2485833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1" name="Obraz 110">
            <a:extLst>
              <a:ext uri="{FF2B5EF4-FFF2-40B4-BE49-F238E27FC236}">
                <a16:creationId xmlns:a16="http://schemas.microsoft.com/office/drawing/2014/main" id="{2FEE06DD-3198-41EE-BEA9-95D1C4821C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963" y="2388841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5" name="Obraz 114">
            <a:extLst>
              <a:ext uri="{FF2B5EF4-FFF2-40B4-BE49-F238E27FC236}">
                <a16:creationId xmlns:a16="http://schemas.microsoft.com/office/drawing/2014/main" id="{B5ABCCB2-784C-42E6-995A-99B1B04BB4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11624" y="2280841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6" name="Obraz 115">
            <a:extLst>
              <a:ext uri="{FF2B5EF4-FFF2-40B4-BE49-F238E27FC236}">
                <a16:creationId xmlns:a16="http://schemas.microsoft.com/office/drawing/2014/main" id="{0F2FDBAB-0C25-40F3-8971-0A72C084FF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79975" y="205854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7" name="Obraz 116">
            <a:extLst>
              <a:ext uri="{FF2B5EF4-FFF2-40B4-BE49-F238E27FC236}">
                <a16:creationId xmlns:a16="http://schemas.microsoft.com/office/drawing/2014/main" id="{31ABEB79-37A9-4D5C-AFCD-7354873BC9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5720" y="3277921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8" name="Obraz 117">
            <a:extLst>
              <a:ext uri="{FF2B5EF4-FFF2-40B4-BE49-F238E27FC236}">
                <a16:creationId xmlns:a16="http://schemas.microsoft.com/office/drawing/2014/main" id="{5C8DF8E8-FD15-4961-B7F9-79D19DB7D5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5800" y="3361835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9" name="Obraz 118">
            <a:extLst>
              <a:ext uri="{FF2B5EF4-FFF2-40B4-BE49-F238E27FC236}">
                <a16:creationId xmlns:a16="http://schemas.microsoft.com/office/drawing/2014/main" id="{4A941C89-4DA8-4727-A3EF-8422125400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5597" y="349870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0" name="Obraz 119">
            <a:extLst>
              <a:ext uri="{FF2B5EF4-FFF2-40B4-BE49-F238E27FC236}">
                <a16:creationId xmlns:a16="http://schemas.microsoft.com/office/drawing/2014/main" id="{BA0F4ACE-01E8-407D-ABE5-51F0F4E323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7824" y="3458995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1" name="Obraz 120">
            <a:extLst>
              <a:ext uri="{FF2B5EF4-FFF2-40B4-BE49-F238E27FC236}">
                <a16:creationId xmlns:a16="http://schemas.microsoft.com/office/drawing/2014/main" id="{14B1CE4D-93F4-4979-BF52-7F2952011E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9736" y="3356992"/>
            <a:ext cx="216000" cy="212744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6" name="Obraz 125">
            <a:extLst>
              <a:ext uri="{FF2B5EF4-FFF2-40B4-BE49-F238E27FC236}">
                <a16:creationId xmlns:a16="http://schemas.microsoft.com/office/drawing/2014/main" id="{8C018712-62A9-402B-960D-CDB7B2D208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44458" y="3240863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8" name="Obraz 127">
            <a:extLst>
              <a:ext uri="{FF2B5EF4-FFF2-40B4-BE49-F238E27FC236}">
                <a16:creationId xmlns:a16="http://schemas.microsoft.com/office/drawing/2014/main" id="{DD517613-A680-4B79-9575-FCFD20D189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7394" y="2732813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1" name="Obraz 130">
            <a:extLst>
              <a:ext uri="{FF2B5EF4-FFF2-40B4-BE49-F238E27FC236}">
                <a16:creationId xmlns:a16="http://schemas.microsoft.com/office/drawing/2014/main" id="{3D9010C9-ABA4-4061-A869-EE3F47F0BE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1784" y="270185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2" name="Obraz 131">
            <a:extLst>
              <a:ext uri="{FF2B5EF4-FFF2-40B4-BE49-F238E27FC236}">
                <a16:creationId xmlns:a16="http://schemas.microsoft.com/office/drawing/2014/main" id="{3AA71928-108A-461D-9900-105978F1CF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0626" y="2850536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3" name="Obraz 132">
            <a:extLst>
              <a:ext uri="{FF2B5EF4-FFF2-40B4-BE49-F238E27FC236}">
                <a16:creationId xmlns:a16="http://schemas.microsoft.com/office/drawing/2014/main" id="{AE106507-4BF8-4466-A0AA-40D1F7DCA0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2208" y="2917881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C9FFCC06-E5E1-4633-98D3-945F176C2F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6724" y="2709191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3EE3DBE7-E170-4C54-BCAF-D1F24BAB00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7789" y="270185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1732AF0F-FD56-4154-AF91-7E40E7E3FA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67242" y="316953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04A0C5D9-FA94-4FBA-A3B3-F276FEB0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6772" y="1988840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Obraz 25">
            <a:extLst>
              <a:ext uri="{FF2B5EF4-FFF2-40B4-BE49-F238E27FC236}">
                <a16:creationId xmlns:a16="http://schemas.microsoft.com/office/drawing/2014/main" id="{323C0C0D-E04B-449D-BAC5-E755CF5390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0417" y="305492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3B1389B-6B83-4192-9B6F-2E716F4435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08369" y="263424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Obraz 27">
            <a:extLst>
              <a:ext uri="{FF2B5EF4-FFF2-40B4-BE49-F238E27FC236}">
                <a16:creationId xmlns:a16="http://schemas.microsoft.com/office/drawing/2014/main" id="{22DA834B-FA30-4C55-B996-33B3940F31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6321" y="3503082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AFEC8980-20B1-4C82-BEE9-4159E765A1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57" y="5418383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Obraz 29">
            <a:extLst>
              <a:ext uri="{FF2B5EF4-FFF2-40B4-BE49-F238E27FC236}">
                <a16:creationId xmlns:a16="http://schemas.microsoft.com/office/drawing/2014/main" id="{9EB8C6A3-1B1D-47AF-8DF9-DBF2793F20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9596" y="5862340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519BB838-719F-492A-AF95-E79E83B472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0766" y="5324037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05B8AF75-40F8-49CE-BC64-BEF7B31EDA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6462" y="5047165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155F9931-8C9E-4F68-A390-7DEB129030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3392" y="4829666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4" name="Obraz 33">
            <a:extLst>
              <a:ext uri="{FF2B5EF4-FFF2-40B4-BE49-F238E27FC236}">
                <a16:creationId xmlns:a16="http://schemas.microsoft.com/office/drawing/2014/main" id="{BEB67075-1D4A-4CED-BFD6-DAD87E26C3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84615" y="4922199"/>
            <a:ext cx="219306" cy="216000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474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>
            <a:extLst>
              <a:ext uri="{FF2B5EF4-FFF2-40B4-BE49-F238E27FC236}">
                <a16:creationId xmlns:a16="http://schemas.microsoft.com/office/drawing/2014/main" id="{FD926371-81A2-43C4-8485-0AAB06DF3A60}"/>
              </a:ext>
            </a:extLst>
          </p:cNvPr>
          <p:cNvSpPr txBox="1">
            <a:spLocks/>
          </p:cNvSpPr>
          <p:nvPr/>
        </p:nvSpPr>
        <p:spPr>
          <a:xfrm>
            <a:off x="2640000" y="2853016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Poprawa bezpieczeństwa</a:t>
            </a:r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7D91820B-BBFB-4D86-BBDE-716713B84481}"/>
              </a:ext>
            </a:extLst>
          </p:cNvPr>
          <p:cNvSpPr txBox="1">
            <a:spLocks/>
          </p:cNvSpPr>
          <p:nvPr/>
        </p:nvSpPr>
        <p:spPr>
          <a:xfrm>
            <a:off x="5807968" y="162880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9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6" name="Symbol zastępczy zawartości 2">
            <a:extLst>
              <a:ext uri="{FF2B5EF4-FFF2-40B4-BE49-F238E27FC236}">
                <a16:creationId xmlns:a16="http://schemas.microsoft.com/office/drawing/2014/main" id="{9E3F71CF-8C45-445F-9FC0-39D20D39F1F0}"/>
              </a:ext>
            </a:extLst>
          </p:cNvPr>
          <p:cNvSpPr txBox="1">
            <a:spLocks/>
          </p:cNvSpPr>
          <p:nvPr/>
        </p:nvSpPr>
        <p:spPr>
          <a:xfrm>
            <a:off x="2640000" y="3573016"/>
            <a:ext cx="6912000" cy="144016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poprzez ograniczenie liczby</a:t>
            </a:r>
            <a:br>
              <a:rPr lang="pl-PL" sz="2800" dirty="0"/>
            </a:br>
            <a:r>
              <a:rPr lang="pl-PL" sz="2800" dirty="0"/>
              <a:t>wypadków na drogach</a:t>
            </a:r>
          </a:p>
        </p:txBody>
      </p:sp>
    </p:spTree>
    <p:extLst>
      <p:ext uri="{BB962C8B-B14F-4D97-AF65-F5344CB8AC3E}">
        <p14:creationId xmlns:p14="http://schemas.microsoft.com/office/powerpoint/2010/main" val="228614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466AF264-B595-4F60-A49F-F68B9F7BA2A9}"/>
              </a:ext>
            </a:extLst>
          </p:cNvPr>
          <p:cNvSpPr txBox="1"/>
          <p:nvPr/>
        </p:nvSpPr>
        <p:spPr>
          <a:xfrm>
            <a:off x="1055440" y="35414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POPRAWA BEZPIECZEŃSTWA – PROGRAM PRZYJAZNA DROGA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1F121558-25FC-46A2-AAC4-8780635F84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1361505" y="836842"/>
            <a:ext cx="4893854" cy="32040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17C74792-1DA4-485E-A98C-8F6A321CEE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2495600" y="3077872"/>
            <a:ext cx="5476934" cy="3204000"/>
          </a:xfrm>
          <a:prstGeom prst="rect">
            <a:avLst/>
          </a:prstGeom>
          <a:ln>
            <a:noFill/>
          </a:ln>
        </p:spPr>
      </p:pic>
      <p:sp>
        <p:nvSpPr>
          <p:cNvPr id="5" name="Dowolny kształt 37">
            <a:extLst>
              <a:ext uri="{FF2B5EF4-FFF2-40B4-BE49-F238E27FC236}">
                <a16:creationId xmlns:a16="http://schemas.microsoft.com/office/drawing/2014/main" id="{E16BC451-FCA9-4B33-A804-8AAF2993B91A}"/>
              </a:ext>
            </a:extLst>
          </p:cNvPr>
          <p:cNvSpPr/>
          <p:nvPr/>
        </p:nvSpPr>
        <p:spPr>
          <a:xfrm>
            <a:off x="2214511" y="1647064"/>
            <a:ext cx="4994695" cy="4029074"/>
          </a:xfrm>
          <a:custGeom>
            <a:avLst/>
            <a:gdLst>
              <a:gd name="connsiteX0" fmla="*/ 0 w 521494"/>
              <a:gd name="connsiteY0" fmla="*/ 0 h 161925"/>
              <a:gd name="connsiteX1" fmla="*/ 88106 w 521494"/>
              <a:gd name="connsiteY1" fmla="*/ 42862 h 161925"/>
              <a:gd name="connsiteX2" fmla="*/ 111919 w 521494"/>
              <a:gd name="connsiteY2" fmla="*/ 52387 h 161925"/>
              <a:gd name="connsiteX3" fmla="*/ 223838 w 521494"/>
              <a:gd name="connsiteY3" fmla="*/ 78581 h 161925"/>
              <a:gd name="connsiteX4" fmla="*/ 364331 w 521494"/>
              <a:gd name="connsiteY4" fmla="*/ 116681 h 161925"/>
              <a:gd name="connsiteX5" fmla="*/ 452438 w 521494"/>
              <a:gd name="connsiteY5" fmla="*/ 140493 h 161925"/>
              <a:gd name="connsiteX6" fmla="*/ 471488 w 521494"/>
              <a:gd name="connsiteY6" fmla="*/ 145256 h 161925"/>
              <a:gd name="connsiteX7" fmla="*/ 519113 w 521494"/>
              <a:gd name="connsiteY7" fmla="*/ 159543 h 161925"/>
              <a:gd name="connsiteX8" fmla="*/ 521494 w 521494"/>
              <a:gd name="connsiteY8" fmla="*/ 161925 h 161925"/>
              <a:gd name="connsiteX0" fmla="*/ 0 w 1242666"/>
              <a:gd name="connsiteY0" fmla="*/ 0 h 287858"/>
              <a:gd name="connsiteX1" fmla="*/ 809278 w 1242666"/>
              <a:gd name="connsiteY1" fmla="*/ 168795 h 287858"/>
              <a:gd name="connsiteX2" fmla="*/ 833091 w 1242666"/>
              <a:gd name="connsiteY2" fmla="*/ 178320 h 287858"/>
              <a:gd name="connsiteX3" fmla="*/ 945010 w 1242666"/>
              <a:gd name="connsiteY3" fmla="*/ 204514 h 287858"/>
              <a:gd name="connsiteX4" fmla="*/ 1085503 w 1242666"/>
              <a:gd name="connsiteY4" fmla="*/ 242614 h 287858"/>
              <a:gd name="connsiteX5" fmla="*/ 1173610 w 1242666"/>
              <a:gd name="connsiteY5" fmla="*/ 266426 h 287858"/>
              <a:gd name="connsiteX6" fmla="*/ 1192660 w 1242666"/>
              <a:gd name="connsiteY6" fmla="*/ 271189 h 287858"/>
              <a:gd name="connsiteX7" fmla="*/ 1240285 w 1242666"/>
              <a:gd name="connsiteY7" fmla="*/ 285476 h 287858"/>
              <a:gd name="connsiteX8" fmla="*/ 1242666 w 1242666"/>
              <a:gd name="connsiteY8" fmla="*/ 287858 h 287858"/>
              <a:gd name="connsiteX0" fmla="*/ 0 w 1242666"/>
              <a:gd name="connsiteY0" fmla="*/ 0 h 287858"/>
              <a:gd name="connsiteX1" fmla="*/ 144686 w 1242666"/>
              <a:gd name="connsiteY1" fmla="*/ 180404 h 287858"/>
              <a:gd name="connsiteX2" fmla="*/ 833091 w 1242666"/>
              <a:gd name="connsiteY2" fmla="*/ 178320 h 287858"/>
              <a:gd name="connsiteX3" fmla="*/ 945010 w 1242666"/>
              <a:gd name="connsiteY3" fmla="*/ 204514 h 287858"/>
              <a:gd name="connsiteX4" fmla="*/ 1085503 w 1242666"/>
              <a:gd name="connsiteY4" fmla="*/ 242614 h 287858"/>
              <a:gd name="connsiteX5" fmla="*/ 1173610 w 1242666"/>
              <a:gd name="connsiteY5" fmla="*/ 266426 h 287858"/>
              <a:gd name="connsiteX6" fmla="*/ 1192660 w 1242666"/>
              <a:gd name="connsiteY6" fmla="*/ 271189 h 287858"/>
              <a:gd name="connsiteX7" fmla="*/ 1240285 w 1242666"/>
              <a:gd name="connsiteY7" fmla="*/ 285476 h 287858"/>
              <a:gd name="connsiteX8" fmla="*/ 1242666 w 1242666"/>
              <a:gd name="connsiteY8" fmla="*/ 287858 h 287858"/>
              <a:gd name="connsiteX0" fmla="*/ 0 w 1242666"/>
              <a:gd name="connsiteY0" fmla="*/ 0 h 490192"/>
              <a:gd name="connsiteX1" fmla="*/ 144686 w 1242666"/>
              <a:gd name="connsiteY1" fmla="*/ 180404 h 490192"/>
              <a:gd name="connsiteX2" fmla="*/ 535211 w 1242666"/>
              <a:gd name="connsiteY2" fmla="*/ 480441 h 490192"/>
              <a:gd name="connsiteX3" fmla="*/ 945010 w 1242666"/>
              <a:gd name="connsiteY3" fmla="*/ 204514 h 490192"/>
              <a:gd name="connsiteX4" fmla="*/ 1085503 w 1242666"/>
              <a:gd name="connsiteY4" fmla="*/ 242614 h 490192"/>
              <a:gd name="connsiteX5" fmla="*/ 1173610 w 1242666"/>
              <a:gd name="connsiteY5" fmla="*/ 266426 h 490192"/>
              <a:gd name="connsiteX6" fmla="*/ 1192660 w 1242666"/>
              <a:gd name="connsiteY6" fmla="*/ 271189 h 490192"/>
              <a:gd name="connsiteX7" fmla="*/ 1240285 w 1242666"/>
              <a:gd name="connsiteY7" fmla="*/ 285476 h 490192"/>
              <a:gd name="connsiteX8" fmla="*/ 1242666 w 1242666"/>
              <a:gd name="connsiteY8" fmla="*/ 287858 h 490192"/>
              <a:gd name="connsiteX0" fmla="*/ 0 w 1242666"/>
              <a:gd name="connsiteY0" fmla="*/ 0 h 816364"/>
              <a:gd name="connsiteX1" fmla="*/ 144686 w 1242666"/>
              <a:gd name="connsiteY1" fmla="*/ 180404 h 816364"/>
              <a:gd name="connsiteX2" fmla="*/ 535211 w 1242666"/>
              <a:gd name="connsiteY2" fmla="*/ 480441 h 816364"/>
              <a:gd name="connsiteX3" fmla="*/ 953171 w 1242666"/>
              <a:gd name="connsiteY3" fmla="*/ 794196 h 816364"/>
              <a:gd name="connsiteX4" fmla="*/ 1085503 w 1242666"/>
              <a:gd name="connsiteY4" fmla="*/ 242614 h 816364"/>
              <a:gd name="connsiteX5" fmla="*/ 1173610 w 1242666"/>
              <a:gd name="connsiteY5" fmla="*/ 266426 h 816364"/>
              <a:gd name="connsiteX6" fmla="*/ 1192660 w 1242666"/>
              <a:gd name="connsiteY6" fmla="*/ 271189 h 816364"/>
              <a:gd name="connsiteX7" fmla="*/ 1240285 w 1242666"/>
              <a:gd name="connsiteY7" fmla="*/ 285476 h 816364"/>
              <a:gd name="connsiteX8" fmla="*/ 1242666 w 1242666"/>
              <a:gd name="connsiteY8" fmla="*/ 287858 h 816364"/>
              <a:gd name="connsiteX0" fmla="*/ 0 w 1242666"/>
              <a:gd name="connsiteY0" fmla="*/ 0 h 866107"/>
              <a:gd name="connsiteX1" fmla="*/ 144686 w 1242666"/>
              <a:gd name="connsiteY1" fmla="*/ 180404 h 866107"/>
              <a:gd name="connsiteX2" fmla="*/ 535211 w 1242666"/>
              <a:gd name="connsiteY2" fmla="*/ 480441 h 866107"/>
              <a:gd name="connsiteX3" fmla="*/ 953171 w 1242666"/>
              <a:gd name="connsiteY3" fmla="*/ 794196 h 866107"/>
              <a:gd name="connsiteX4" fmla="*/ 1149673 w 1242666"/>
              <a:gd name="connsiteY4" fmla="*/ 858490 h 866107"/>
              <a:gd name="connsiteX5" fmla="*/ 1173610 w 1242666"/>
              <a:gd name="connsiteY5" fmla="*/ 266426 h 866107"/>
              <a:gd name="connsiteX6" fmla="*/ 1192660 w 1242666"/>
              <a:gd name="connsiteY6" fmla="*/ 271189 h 866107"/>
              <a:gd name="connsiteX7" fmla="*/ 1240285 w 1242666"/>
              <a:gd name="connsiteY7" fmla="*/ 285476 h 866107"/>
              <a:gd name="connsiteX8" fmla="*/ 1242666 w 1242666"/>
              <a:gd name="connsiteY8" fmla="*/ 287858 h 866107"/>
              <a:gd name="connsiteX0" fmla="*/ 0 w 2386534"/>
              <a:gd name="connsiteY0" fmla="*/ 0 h 1818133"/>
              <a:gd name="connsiteX1" fmla="*/ 144686 w 2386534"/>
              <a:gd name="connsiteY1" fmla="*/ 180404 h 1818133"/>
              <a:gd name="connsiteX2" fmla="*/ 535211 w 2386534"/>
              <a:gd name="connsiteY2" fmla="*/ 480441 h 1818133"/>
              <a:gd name="connsiteX3" fmla="*/ 953171 w 2386534"/>
              <a:gd name="connsiteY3" fmla="*/ 794196 h 1818133"/>
              <a:gd name="connsiteX4" fmla="*/ 1149673 w 2386534"/>
              <a:gd name="connsiteY4" fmla="*/ 858490 h 1818133"/>
              <a:gd name="connsiteX5" fmla="*/ 1173610 w 2386534"/>
              <a:gd name="connsiteY5" fmla="*/ 266426 h 1818133"/>
              <a:gd name="connsiteX6" fmla="*/ 1192660 w 2386534"/>
              <a:gd name="connsiteY6" fmla="*/ 271189 h 1818133"/>
              <a:gd name="connsiteX7" fmla="*/ 1240285 w 2386534"/>
              <a:gd name="connsiteY7" fmla="*/ 285476 h 1818133"/>
              <a:gd name="connsiteX8" fmla="*/ 2386534 w 2386534"/>
              <a:gd name="connsiteY8" fmla="*/ 1818133 h 1818133"/>
              <a:gd name="connsiteX0" fmla="*/ 0 w 4186734"/>
              <a:gd name="connsiteY0" fmla="*/ 0 h 2106165"/>
              <a:gd name="connsiteX1" fmla="*/ 144686 w 4186734"/>
              <a:gd name="connsiteY1" fmla="*/ 180404 h 2106165"/>
              <a:gd name="connsiteX2" fmla="*/ 535211 w 4186734"/>
              <a:gd name="connsiteY2" fmla="*/ 480441 h 2106165"/>
              <a:gd name="connsiteX3" fmla="*/ 953171 w 4186734"/>
              <a:gd name="connsiteY3" fmla="*/ 794196 h 2106165"/>
              <a:gd name="connsiteX4" fmla="*/ 1149673 w 4186734"/>
              <a:gd name="connsiteY4" fmla="*/ 858490 h 2106165"/>
              <a:gd name="connsiteX5" fmla="*/ 1173610 w 4186734"/>
              <a:gd name="connsiteY5" fmla="*/ 266426 h 2106165"/>
              <a:gd name="connsiteX6" fmla="*/ 1192660 w 4186734"/>
              <a:gd name="connsiteY6" fmla="*/ 271189 h 2106165"/>
              <a:gd name="connsiteX7" fmla="*/ 1240285 w 4186734"/>
              <a:gd name="connsiteY7" fmla="*/ 285476 h 2106165"/>
              <a:gd name="connsiteX8" fmla="*/ 4186734 w 4186734"/>
              <a:gd name="connsiteY8" fmla="*/ 2106165 h 2106165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4288285 w 4288285"/>
              <a:gd name="connsiteY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569147 w 4288285"/>
              <a:gd name="connsiteY8" fmla="*/ 2002358 h 3135833"/>
              <a:gd name="connsiteX9" fmla="*/ 4288285 w 4288285"/>
              <a:gd name="connsiteY9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0730 w 4288285"/>
              <a:gd name="connsiteY8" fmla="*/ 1861220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0730 w 4288285"/>
              <a:gd name="connsiteY8" fmla="*/ 1861220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085654 w 4288285"/>
              <a:gd name="connsiteY8" fmla="*/ 1869777 h 3135833"/>
              <a:gd name="connsiteX9" fmla="*/ 3250730 w 4288285"/>
              <a:gd name="connsiteY9" fmla="*/ 1861220 h 3135833"/>
              <a:gd name="connsiteX10" fmla="*/ 3569147 w 4288285"/>
              <a:gd name="connsiteY10" fmla="*/ 2002358 h 3135833"/>
              <a:gd name="connsiteX11" fmla="*/ 4288285 w 4288285"/>
              <a:gd name="connsiteY11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2734371 w 4288285"/>
              <a:gd name="connsiteY8" fmla="*/ 1762050 h 3135833"/>
              <a:gd name="connsiteX9" fmla="*/ 3085654 w 4288285"/>
              <a:gd name="connsiteY9" fmla="*/ 1869777 h 3135833"/>
              <a:gd name="connsiteX10" fmla="*/ 3250730 w 4288285"/>
              <a:gd name="connsiteY10" fmla="*/ 1861220 h 3135833"/>
              <a:gd name="connsiteX11" fmla="*/ 3569147 w 4288285"/>
              <a:gd name="connsiteY11" fmla="*/ 2002358 h 3135833"/>
              <a:gd name="connsiteX12" fmla="*/ 4288285 w 4288285"/>
              <a:gd name="connsiteY12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2314600 w 4288285"/>
              <a:gd name="connsiteY8" fmla="*/ 1588789 h 3135833"/>
              <a:gd name="connsiteX9" fmla="*/ 2734371 w 4288285"/>
              <a:gd name="connsiteY9" fmla="*/ 1762050 h 3135833"/>
              <a:gd name="connsiteX10" fmla="*/ 3085654 w 4288285"/>
              <a:gd name="connsiteY10" fmla="*/ 1869777 h 3135833"/>
              <a:gd name="connsiteX11" fmla="*/ 3250730 w 4288285"/>
              <a:gd name="connsiteY11" fmla="*/ 1861220 h 3135833"/>
              <a:gd name="connsiteX12" fmla="*/ 3569147 w 4288285"/>
              <a:gd name="connsiteY12" fmla="*/ 2002358 h 3135833"/>
              <a:gd name="connsiteX13" fmla="*/ 4288285 w 4288285"/>
              <a:gd name="connsiteY13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2314600 w 4288285"/>
              <a:gd name="connsiteY9" fmla="*/ 1588789 h 3135833"/>
              <a:gd name="connsiteX10" fmla="*/ 2734371 w 4288285"/>
              <a:gd name="connsiteY10" fmla="*/ 1762050 h 3135833"/>
              <a:gd name="connsiteX11" fmla="*/ 3085654 w 4288285"/>
              <a:gd name="connsiteY11" fmla="*/ 1869777 h 3135833"/>
              <a:gd name="connsiteX12" fmla="*/ 3250730 w 4288285"/>
              <a:gd name="connsiteY12" fmla="*/ 1861220 h 3135833"/>
              <a:gd name="connsiteX13" fmla="*/ 3569147 w 4288285"/>
              <a:gd name="connsiteY13" fmla="*/ 2002358 h 3135833"/>
              <a:gd name="connsiteX14" fmla="*/ 4288285 w 4288285"/>
              <a:gd name="connsiteY14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2314600 w 4288285"/>
              <a:gd name="connsiteY10" fmla="*/ 1588789 h 3135833"/>
              <a:gd name="connsiteX11" fmla="*/ 2734371 w 4288285"/>
              <a:gd name="connsiteY11" fmla="*/ 1762050 h 3135833"/>
              <a:gd name="connsiteX12" fmla="*/ 3085654 w 4288285"/>
              <a:gd name="connsiteY12" fmla="*/ 1869777 h 3135833"/>
              <a:gd name="connsiteX13" fmla="*/ 3250730 w 4288285"/>
              <a:gd name="connsiteY13" fmla="*/ 1861220 h 3135833"/>
              <a:gd name="connsiteX14" fmla="*/ 3569147 w 4288285"/>
              <a:gd name="connsiteY14" fmla="*/ 2002358 h 3135833"/>
              <a:gd name="connsiteX15" fmla="*/ 4288285 w 4288285"/>
              <a:gd name="connsiteY15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7256 w 4288285"/>
              <a:gd name="connsiteY8" fmla="*/ 1049287 h 3135833"/>
              <a:gd name="connsiteX9" fmla="*/ 1612503 w 4288285"/>
              <a:gd name="connsiteY9" fmla="*/ 1228451 h 3135833"/>
              <a:gd name="connsiteX10" fmla="*/ 1654126 w 4288285"/>
              <a:gd name="connsiteY10" fmla="*/ 1230932 h 3135833"/>
              <a:gd name="connsiteX11" fmla="*/ 1972172 w 4288285"/>
              <a:gd name="connsiteY11" fmla="*/ 1386383 h 3135833"/>
              <a:gd name="connsiteX12" fmla="*/ 2274020 w 4288285"/>
              <a:gd name="connsiteY12" fmla="*/ 1464965 h 3135833"/>
              <a:gd name="connsiteX13" fmla="*/ 2314600 w 4288285"/>
              <a:gd name="connsiteY13" fmla="*/ 1588789 h 3135833"/>
              <a:gd name="connsiteX14" fmla="*/ 2734371 w 4288285"/>
              <a:gd name="connsiteY14" fmla="*/ 1762050 h 3135833"/>
              <a:gd name="connsiteX15" fmla="*/ 3085654 w 4288285"/>
              <a:gd name="connsiteY15" fmla="*/ 1869777 h 3135833"/>
              <a:gd name="connsiteX16" fmla="*/ 3250730 w 4288285"/>
              <a:gd name="connsiteY16" fmla="*/ 1861220 h 3135833"/>
              <a:gd name="connsiteX17" fmla="*/ 3569147 w 4288285"/>
              <a:gd name="connsiteY17" fmla="*/ 2002358 h 3135833"/>
              <a:gd name="connsiteX18" fmla="*/ 4288285 w 4288285"/>
              <a:gd name="connsiteY1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4875 w 4288285"/>
              <a:gd name="connsiteY8" fmla="*/ 869454 h 3135833"/>
              <a:gd name="connsiteX9" fmla="*/ 1577256 w 4288285"/>
              <a:gd name="connsiteY9" fmla="*/ 1049287 h 3135833"/>
              <a:gd name="connsiteX10" fmla="*/ 1612503 w 4288285"/>
              <a:gd name="connsiteY10" fmla="*/ 1228451 h 3135833"/>
              <a:gd name="connsiteX11" fmla="*/ 1654126 w 4288285"/>
              <a:gd name="connsiteY11" fmla="*/ 1230932 h 3135833"/>
              <a:gd name="connsiteX12" fmla="*/ 1972172 w 4288285"/>
              <a:gd name="connsiteY12" fmla="*/ 1386383 h 3135833"/>
              <a:gd name="connsiteX13" fmla="*/ 2274020 w 4288285"/>
              <a:gd name="connsiteY13" fmla="*/ 1464965 h 3135833"/>
              <a:gd name="connsiteX14" fmla="*/ 2314600 w 4288285"/>
              <a:gd name="connsiteY14" fmla="*/ 1588789 h 3135833"/>
              <a:gd name="connsiteX15" fmla="*/ 2734371 w 4288285"/>
              <a:gd name="connsiteY15" fmla="*/ 1762050 h 3135833"/>
              <a:gd name="connsiteX16" fmla="*/ 3085654 w 4288285"/>
              <a:gd name="connsiteY16" fmla="*/ 1869777 h 3135833"/>
              <a:gd name="connsiteX17" fmla="*/ 3250730 w 4288285"/>
              <a:gd name="connsiteY17" fmla="*/ 1861220 h 3135833"/>
              <a:gd name="connsiteX18" fmla="*/ 3569147 w 4288285"/>
              <a:gd name="connsiteY18" fmla="*/ 2002358 h 3135833"/>
              <a:gd name="connsiteX19" fmla="*/ 4288285 w 4288285"/>
              <a:gd name="connsiteY19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7256 w 4288285"/>
              <a:gd name="connsiteY8" fmla="*/ 1049287 h 3135833"/>
              <a:gd name="connsiteX9" fmla="*/ 1612503 w 4288285"/>
              <a:gd name="connsiteY9" fmla="*/ 1228451 h 3135833"/>
              <a:gd name="connsiteX10" fmla="*/ 1654126 w 4288285"/>
              <a:gd name="connsiteY10" fmla="*/ 1230932 h 3135833"/>
              <a:gd name="connsiteX11" fmla="*/ 1972172 w 4288285"/>
              <a:gd name="connsiteY11" fmla="*/ 1386383 h 3135833"/>
              <a:gd name="connsiteX12" fmla="*/ 2274020 w 4288285"/>
              <a:gd name="connsiteY12" fmla="*/ 1464965 h 3135833"/>
              <a:gd name="connsiteX13" fmla="*/ 2314600 w 4288285"/>
              <a:gd name="connsiteY13" fmla="*/ 1588789 h 3135833"/>
              <a:gd name="connsiteX14" fmla="*/ 2734371 w 4288285"/>
              <a:gd name="connsiteY14" fmla="*/ 1762050 h 3135833"/>
              <a:gd name="connsiteX15" fmla="*/ 3085654 w 4288285"/>
              <a:gd name="connsiteY15" fmla="*/ 1869777 h 3135833"/>
              <a:gd name="connsiteX16" fmla="*/ 3250730 w 4288285"/>
              <a:gd name="connsiteY16" fmla="*/ 1861220 h 3135833"/>
              <a:gd name="connsiteX17" fmla="*/ 3569147 w 4288285"/>
              <a:gd name="connsiteY17" fmla="*/ 2002358 h 3135833"/>
              <a:gd name="connsiteX18" fmla="*/ 4288285 w 4288285"/>
              <a:gd name="connsiteY1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334269 w 4288285"/>
              <a:gd name="connsiteY2" fmla="*/ 237650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5793 w 4288285"/>
              <a:gd name="connsiteY1" fmla="*/ 148955 h 3135833"/>
              <a:gd name="connsiteX2" fmla="*/ 334269 w 4288285"/>
              <a:gd name="connsiteY2" fmla="*/ 237650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55079 w 4288285"/>
              <a:gd name="connsiteY1" fmla="*/ 166137 h 3135833"/>
              <a:gd name="connsiteX2" fmla="*/ 334269 w 4288285"/>
              <a:gd name="connsiteY2" fmla="*/ 237650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288285" h="3135833">
                <a:moveTo>
                  <a:pt x="0" y="0"/>
                </a:moveTo>
                <a:lnTo>
                  <a:pt x="155079" y="166137"/>
                </a:lnTo>
                <a:cubicBezTo>
                  <a:pt x="205399" y="217930"/>
                  <a:pt x="270914" y="185266"/>
                  <a:pt x="334269" y="237650"/>
                </a:cubicBezTo>
                <a:cubicBezTo>
                  <a:pt x="397624" y="290034"/>
                  <a:pt x="426669" y="399868"/>
                  <a:pt x="535211" y="480441"/>
                </a:cubicBezTo>
                <a:cubicBezTo>
                  <a:pt x="572264" y="490192"/>
                  <a:pt x="916823" y="782080"/>
                  <a:pt x="953171" y="794196"/>
                </a:cubicBezTo>
                <a:cubicBezTo>
                  <a:pt x="1019675" y="816364"/>
                  <a:pt x="1022649" y="825639"/>
                  <a:pt x="1149673" y="858490"/>
                </a:cubicBezTo>
                <a:cubicBezTo>
                  <a:pt x="1236303" y="898082"/>
                  <a:pt x="1401689" y="999951"/>
                  <a:pt x="1472953" y="1031750"/>
                </a:cubicBezTo>
                <a:cubicBezTo>
                  <a:pt x="1517630" y="1051549"/>
                  <a:pt x="1550194" y="1047477"/>
                  <a:pt x="1577256" y="1049287"/>
                </a:cubicBezTo>
                <a:cubicBezTo>
                  <a:pt x="1585533" y="1084055"/>
                  <a:pt x="1600754" y="1168730"/>
                  <a:pt x="1612503" y="1228451"/>
                </a:cubicBezTo>
                <a:lnTo>
                  <a:pt x="1654126" y="1230932"/>
                </a:lnTo>
                <a:lnTo>
                  <a:pt x="1972172" y="1386383"/>
                </a:lnTo>
                <a:lnTo>
                  <a:pt x="2274020" y="1464965"/>
                </a:lnTo>
                <a:lnTo>
                  <a:pt x="2314600" y="1588789"/>
                </a:lnTo>
                <a:lnTo>
                  <a:pt x="2734371" y="1762050"/>
                </a:lnTo>
                <a:lnTo>
                  <a:pt x="3085654" y="1869777"/>
                </a:lnTo>
                <a:lnTo>
                  <a:pt x="3250730" y="1861220"/>
                </a:lnTo>
                <a:cubicBezTo>
                  <a:pt x="3380657" y="1895352"/>
                  <a:pt x="3468712" y="1942008"/>
                  <a:pt x="3569147" y="2002358"/>
                </a:cubicBezTo>
                <a:cubicBezTo>
                  <a:pt x="3625132" y="2088356"/>
                  <a:pt x="4048572" y="2758008"/>
                  <a:pt x="4288285" y="3135833"/>
                </a:cubicBezTo>
              </a:path>
            </a:pathLst>
          </a:custGeom>
          <a:ln w="88900" cap="rnd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Dowolny kształt 38">
            <a:extLst>
              <a:ext uri="{FF2B5EF4-FFF2-40B4-BE49-F238E27FC236}">
                <a16:creationId xmlns:a16="http://schemas.microsoft.com/office/drawing/2014/main" id="{FBC1E6D8-D5B3-4911-9730-B04FD78AC3B1}"/>
              </a:ext>
            </a:extLst>
          </p:cNvPr>
          <p:cNvSpPr/>
          <p:nvPr/>
        </p:nvSpPr>
        <p:spPr>
          <a:xfrm>
            <a:off x="2214510" y="1647063"/>
            <a:ext cx="4994695" cy="4029074"/>
          </a:xfrm>
          <a:custGeom>
            <a:avLst/>
            <a:gdLst>
              <a:gd name="connsiteX0" fmla="*/ 0 w 521494"/>
              <a:gd name="connsiteY0" fmla="*/ 0 h 161925"/>
              <a:gd name="connsiteX1" fmla="*/ 88106 w 521494"/>
              <a:gd name="connsiteY1" fmla="*/ 42862 h 161925"/>
              <a:gd name="connsiteX2" fmla="*/ 111919 w 521494"/>
              <a:gd name="connsiteY2" fmla="*/ 52387 h 161925"/>
              <a:gd name="connsiteX3" fmla="*/ 223838 w 521494"/>
              <a:gd name="connsiteY3" fmla="*/ 78581 h 161925"/>
              <a:gd name="connsiteX4" fmla="*/ 364331 w 521494"/>
              <a:gd name="connsiteY4" fmla="*/ 116681 h 161925"/>
              <a:gd name="connsiteX5" fmla="*/ 452438 w 521494"/>
              <a:gd name="connsiteY5" fmla="*/ 140493 h 161925"/>
              <a:gd name="connsiteX6" fmla="*/ 471488 w 521494"/>
              <a:gd name="connsiteY6" fmla="*/ 145256 h 161925"/>
              <a:gd name="connsiteX7" fmla="*/ 519113 w 521494"/>
              <a:gd name="connsiteY7" fmla="*/ 159543 h 161925"/>
              <a:gd name="connsiteX8" fmla="*/ 521494 w 521494"/>
              <a:gd name="connsiteY8" fmla="*/ 161925 h 161925"/>
              <a:gd name="connsiteX0" fmla="*/ 0 w 1242666"/>
              <a:gd name="connsiteY0" fmla="*/ 0 h 287858"/>
              <a:gd name="connsiteX1" fmla="*/ 809278 w 1242666"/>
              <a:gd name="connsiteY1" fmla="*/ 168795 h 287858"/>
              <a:gd name="connsiteX2" fmla="*/ 833091 w 1242666"/>
              <a:gd name="connsiteY2" fmla="*/ 178320 h 287858"/>
              <a:gd name="connsiteX3" fmla="*/ 945010 w 1242666"/>
              <a:gd name="connsiteY3" fmla="*/ 204514 h 287858"/>
              <a:gd name="connsiteX4" fmla="*/ 1085503 w 1242666"/>
              <a:gd name="connsiteY4" fmla="*/ 242614 h 287858"/>
              <a:gd name="connsiteX5" fmla="*/ 1173610 w 1242666"/>
              <a:gd name="connsiteY5" fmla="*/ 266426 h 287858"/>
              <a:gd name="connsiteX6" fmla="*/ 1192660 w 1242666"/>
              <a:gd name="connsiteY6" fmla="*/ 271189 h 287858"/>
              <a:gd name="connsiteX7" fmla="*/ 1240285 w 1242666"/>
              <a:gd name="connsiteY7" fmla="*/ 285476 h 287858"/>
              <a:gd name="connsiteX8" fmla="*/ 1242666 w 1242666"/>
              <a:gd name="connsiteY8" fmla="*/ 287858 h 287858"/>
              <a:gd name="connsiteX0" fmla="*/ 0 w 1242666"/>
              <a:gd name="connsiteY0" fmla="*/ 0 h 287858"/>
              <a:gd name="connsiteX1" fmla="*/ 144686 w 1242666"/>
              <a:gd name="connsiteY1" fmla="*/ 180404 h 287858"/>
              <a:gd name="connsiteX2" fmla="*/ 833091 w 1242666"/>
              <a:gd name="connsiteY2" fmla="*/ 178320 h 287858"/>
              <a:gd name="connsiteX3" fmla="*/ 945010 w 1242666"/>
              <a:gd name="connsiteY3" fmla="*/ 204514 h 287858"/>
              <a:gd name="connsiteX4" fmla="*/ 1085503 w 1242666"/>
              <a:gd name="connsiteY4" fmla="*/ 242614 h 287858"/>
              <a:gd name="connsiteX5" fmla="*/ 1173610 w 1242666"/>
              <a:gd name="connsiteY5" fmla="*/ 266426 h 287858"/>
              <a:gd name="connsiteX6" fmla="*/ 1192660 w 1242666"/>
              <a:gd name="connsiteY6" fmla="*/ 271189 h 287858"/>
              <a:gd name="connsiteX7" fmla="*/ 1240285 w 1242666"/>
              <a:gd name="connsiteY7" fmla="*/ 285476 h 287858"/>
              <a:gd name="connsiteX8" fmla="*/ 1242666 w 1242666"/>
              <a:gd name="connsiteY8" fmla="*/ 287858 h 287858"/>
              <a:gd name="connsiteX0" fmla="*/ 0 w 1242666"/>
              <a:gd name="connsiteY0" fmla="*/ 0 h 490192"/>
              <a:gd name="connsiteX1" fmla="*/ 144686 w 1242666"/>
              <a:gd name="connsiteY1" fmla="*/ 180404 h 490192"/>
              <a:gd name="connsiteX2" fmla="*/ 535211 w 1242666"/>
              <a:gd name="connsiteY2" fmla="*/ 480441 h 490192"/>
              <a:gd name="connsiteX3" fmla="*/ 945010 w 1242666"/>
              <a:gd name="connsiteY3" fmla="*/ 204514 h 490192"/>
              <a:gd name="connsiteX4" fmla="*/ 1085503 w 1242666"/>
              <a:gd name="connsiteY4" fmla="*/ 242614 h 490192"/>
              <a:gd name="connsiteX5" fmla="*/ 1173610 w 1242666"/>
              <a:gd name="connsiteY5" fmla="*/ 266426 h 490192"/>
              <a:gd name="connsiteX6" fmla="*/ 1192660 w 1242666"/>
              <a:gd name="connsiteY6" fmla="*/ 271189 h 490192"/>
              <a:gd name="connsiteX7" fmla="*/ 1240285 w 1242666"/>
              <a:gd name="connsiteY7" fmla="*/ 285476 h 490192"/>
              <a:gd name="connsiteX8" fmla="*/ 1242666 w 1242666"/>
              <a:gd name="connsiteY8" fmla="*/ 287858 h 490192"/>
              <a:gd name="connsiteX0" fmla="*/ 0 w 1242666"/>
              <a:gd name="connsiteY0" fmla="*/ 0 h 816364"/>
              <a:gd name="connsiteX1" fmla="*/ 144686 w 1242666"/>
              <a:gd name="connsiteY1" fmla="*/ 180404 h 816364"/>
              <a:gd name="connsiteX2" fmla="*/ 535211 w 1242666"/>
              <a:gd name="connsiteY2" fmla="*/ 480441 h 816364"/>
              <a:gd name="connsiteX3" fmla="*/ 953171 w 1242666"/>
              <a:gd name="connsiteY3" fmla="*/ 794196 h 816364"/>
              <a:gd name="connsiteX4" fmla="*/ 1085503 w 1242666"/>
              <a:gd name="connsiteY4" fmla="*/ 242614 h 816364"/>
              <a:gd name="connsiteX5" fmla="*/ 1173610 w 1242666"/>
              <a:gd name="connsiteY5" fmla="*/ 266426 h 816364"/>
              <a:gd name="connsiteX6" fmla="*/ 1192660 w 1242666"/>
              <a:gd name="connsiteY6" fmla="*/ 271189 h 816364"/>
              <a:gd name="connsiteX7" fmla="*/ 1240285 w 1242666"/>
              <a:gd name="connsiteY7" fmla="*/ 285476 h 816364"/>
              <a:gd name="connsiteX8" fmla="*/ 1242666 w 1242666"/>
              <a:gd name="connsiteY8" fmla="*/ 287858 h 816364"/>
              <a:gd name="connsiteX0" fmla="*/ 0 w 1242666"/>
              <a:gd name="connsiteY0" fmla="*/ 0 h 866107"/>
              <a:gd name="connsiteX1" fmla="*/ 144686 w 1242666"/>
              <a:gd name="connsiteY1" fmla="*/ 180404 h 866107"/>
              <a:gd name="connsiteX2" fmla="*/ 535211 w 1242666"/>
              <a:gd name="connsiteY2" fmla="*/ 480441 h 866107"/>
              <a:gd name="connsiteX3" fmla="*/ 953171 w 1242666"/>
              <a:gd name="connsiteY3" fmla="*/ 794196 h 866107"/>
              <a:gd name="connsiteX4" fmla="*/ 1149673 w 1242666"/>
              <a:gd name="connsiteY4" fmla="*/ 858490 h 866107"/>
              <a:gd name="connsiteX5" fmla="*/ 1173610 w 1242666"/>
              <a:gd name="connsiteY5" fmla="*/ 266426 h 866107"/>
              <a:gd name="connsiteX6" fmla="*/ 1192660 w 1242666"/>
              <a:gd name="connsiteY6" fmla="*/ 271189 h 866107"/>
              <a:gd name="connsiteX7" fmla="*/ 1240285 w 1242666"/>
              <a:gd name="connsiteY7" fmla="*/ 285476 h 866107"/>
              <a:gd name="connsiteX8" fmla="*/ 1242666 w 1242666"/>
              <a:gd name="connsiteY8" fmla="*/ 287858 h 866107"/>
              <a:gd name="connsiteX0" fmla="*/ 0 w 2386534"/>
              <a:gd name="connsiteY0" fmla="*/ 0 h 1818133"/>
              <a:gd name="connsiteX1" fmla="*/ 144686 w 2386534"/>
              <a:gd name="connsiteY1" fmla="*/ 180404 h 1818133"/>
              <a:gd name="connsiteX2" fmla="*/ 535211 w 2386534"/>
              <a:gd name="connsiteY2" fmla="*/ 480441 h 1818133"/>
              <a:gd name="connsiteX3" fmla="*/ 953171 w 2386534"/>
              <a:gd name="connsiteY3" fmla="*/ 794196 h 1818133"/>
              <a:gd name="connsiteX4" fmla="*/ 1149673 w 2386534"/>
              <a:gd name="connsiteY4" fmla="*/ 858490 h 1818133"/>
              <a:gd name="connsiteX5" fmla="*/ 1173610 w 2386534"/>
              <a:gd name="connsiteY5" fmla="*/ 266426 h 1818133"/>
              <a:gd name="connsiteX6" fmla="*/ 1192660 w 2386534"/>
              <a:gd name="connsiteY6" fmla="*/ 271189 h 1818133"/>
              <a:gd name="connsiteX7" fmla="*/ 1240285 w 2386534"/>
              <a:gd name="connsiteY7" fmla="*/ 285476 h 1818133"/>
              <a:gd name="connsiteX8" fmla="*/ 2386534 w 2386534"/>
              <a:gd name="connsiteY8" fmla="*/ 1818133 h 1818133"/>
              <a:gd name="connsiteX0" fmla="*/ 0 w 4186734"/>
              <a:gd name="connsiteY0" fmla="*/ 0 h 2106165"/>
              <a:gd name="connsiteX1" fmla="*/ 144686 w 4186734"/>
              <a:gd name="connsiteY1" fmla="*/ 180404 h 2106165"/>
              <a:gd name="connsiteX2" fmla="*/ 535211 w 4186734"/>
              <a:gd name="connsiteY2" fmla="*/ 480441 h 2106165"/>
              <a:gd name="connsiteX3" fmla="*/ 953171 w 4186734"/>
              <a:gd name="connsiteY3" fmla="*/ 794196 h 2106165"/>
              <a:gd name="connsiteX4" fmla="*/ 1149673 w 4186734"/>
              <a:gd name="connsiteY4" fmla="*/ 858490 h 2106165"/>
              <a:gd name="connsiteX5" fmla="*/ 1173610 w 4186734"/>
              <a:gd name="connsiteY5" fmla="*/ 266426 h 2106165"/>
              <a:gd name="connsiteX6" fmla="*/ 1192660 w 4186734"/>
              <a:gd name="connsiteY6" fmla="*/ 271189 h 2106165"/>
              <a:gd name="connsiteX7" fmla="*/ 1240285 w 4186734"/>
              <a:gd name="connsiteY7" fmla="*/ 285476 h 2106165"/>
              <a:gd name="connsiteX8" fmla="*/ 4186734 w 4186734"/>
              <a:gd name="connsiteY8" fmla="*/ 2106165 h 2106165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4288285 w 4288285"/>
              <a:gd name="connsiteY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569147 w 4288285"/>
              <a:gd name="connsiteY8" fmla="*/ 2002358 h 3135833"/>
              <a:gd name="connsiteX9" fmla="*/ 4288285 w 4288285"/>
              <a:gd name="connsiteY9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1300 w 4288285"/>
              <a:gd name="connsiteY8" fmla="*/ 1836539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0730 w 4288285"/>
              <a:gd name="connsiteY8" fmla="*/ 1861220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250730 w 4288285"/>
              <a:gd name="connsiteY8" fmla="*/ 1861220 h 3135833"/>
              <a:gd name="connsiteX9" fmla="*/ 3569147 w 4288285"/>
              <a:gd name="connsiteY9" fmla="*/ 2002358 h 3135833"/>
              <a:gd name="connsiteX10" fmla="*/ 4288285 w 4288285"/>
              <a:gd name="connsiteY10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3085654 w 4288285"/>
              <a:gd name="connsiteY8" fmla="*/ 1869777 h 3135833"/>
              <a:gd name="connsiteX9" fmla="*/ 3250730 w 4288285"/>
              <a:gd name="connsiteY9" fmla="*/ 1861220 h 3135833"/>
              <a:gd name="connsiteX10" fmla="*/ 3569147 w 4288285"/>
              <a:gd name="connsiteY10" fmla="*/ 2002358 h 3135833"/>
              <a:gd name="connsiteX11" fmla="*/ 4288285 w 4288285"/>
              <a:gd name="connsiteY11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2734371 w 4288285"/>
              <a:gd name="connsiteY8" fmla="*/ 1762050 h 3135833"/>
              <a:gd name="connsiteX9" fmla="*/ 3085654 w 4288285"/>
              <a:gd name="connsiteY9" fmla="*/ 1869777 h 3135833"/>
              <a:gd name="connsiteX10" fmla="*/ 3250730 w 4288285"/>
              <a:gd name="connsiteY10" fmla="*/ 1861220 h 3135833"/>
              <a:gd name="connsiteX11" fmla="*/ 3569147 w 4288285"/>
              <a:gd name="connsiteY11" fmla="*/ 2002358 h 3135833"/>
              <a:gd name="connsiteX12" fmla="*/ 4288285 w 4288285"/>
              <a:gd name="connsiteY12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2314600 w 4288285"/>
              <a:gd name="connsiteY8" fmla="*/ 1588789 h 3135833"/>
              <a:gd name="connsiteX9" fmla="*/ 2734371 w 4288285"/>
              <a:gd name="connsiteY9" fmla="*/ 1762050 h 3135833"/>
              <a:gd name="connsiteX10" fmla="*/ 3085654 w 4288285"/>
              <a:gd name="connsiteY10" fmla="*/ 1869777 h 3135833"/>
              <a:gd name="connsiteX11" fmla="*/ 3250730 w 4288285"/>
              <a:gd name="connsiteY11" fmla="*/ 1861220 h 3135833"/>
              <a:gd name="connsiteX12" fmla="*/ 3569147 w 4288285"/>
              <a:gd name="connsiteY12" fmla="*/ 2002358 h 3135833"/>
              <a:gd name="connsiteX13" fmla="*/ 4288285 w 4288285"/>
              <a:gd name="connsiteY13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2314600 w 4288285"/>
              <a:gd name="connsiteY9" fmla="*/ 1588789 h 3135833"/>
              <a:gd name="connsiteX10" fmla="*/ 2734371 w 4288285"/>
              <a:gd name="connsiteY10" fmla="*/ 1762050 h 3135833"/>
              <a:gd name="connsiteX11" fmla="*/ 3085654 w 4288285"/>
              <a:gd name="connsiteY11" fmla="*/ 1869777 h 3135833"/>
              <a:gd name="connsiteX12" fmla="*/ 3250730 w 4288285"/>
              <a:gd name="connsiteY12" fmla="*/ 1861220 h 3135833"/>
              <a:gd name="connsiteX13" fmla="*/ 3569147 w 4288285"/>
              <a:gd name="connsiteY13" fmla="*/ 2002358 h 3135833"/>
              <a:gd name="connsiteX14" fmla="*/ 4288285 w 4288285"/>
              <a:gd name="connsiteY14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2314600 w 4288285"/>
              <a:gd name="connsiteY10" fmla="*/ 1588789 h 3135833"/>
              <a:gd name="connsiteX11" fmla="*/ 2734371 w 4288285"/>
              <a:gd name="connsiteY11" fmla="*/ 1762050 h 3135833"/>
              <a:gd name="connsiteX12" fmla="*/ 3085654 w 4288285"/>
              <a:gd name="connsiteY12" fmla="*/ 1869777 h 3135833"/>
              <a:gd name="connsiteX13" fmla="*/ 3250730 w 4288285"/>
              <a:gd name="connsiteY13" fmla="*/ 1861220 h 3135833"/>
              <a:gd name="connsiteX14" fmla="*/ 3569147 w 4288285"/>
              <a:gd name="connsiteY14" fmla="*/ 2002358 h 3135833"/>
              <a:gd name="connsiteX15" fmla="*/ 4288285 w 4288285"/>
              <a:gd name="connsiteY15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7256 w 4288285"/>
              <a:gd name="connsiteY8" fmla="*/ 1049287 h 3135833"/>
              <a:gd name="connsiteX9" fmla="*/ 1612503 w 4288285"/>
              <a:gd name="connsiteY9" fmla="*/ 1228451 h 3135833"/>
              <a:gd name="connsiteX10" fmla="*/ 1654126 w 4288285"/>
              <a:gd name="connsiteY10" fmla="*/ 1230932 h 3135833"/>
              <a:gd name="connsiteX11" fmla="*/ 1972172 w 4288285"/>
              <a:gd name="connsiteY11" fmla="*/ 1386383 h 3135833"/>
              <a:gd name="connsiteX12" fmla="*/ 2274020 w 4288285"/>
              <a:gd name="connsiteY12" fmla="*/ 1464965 h 3135833"/>
              <a:gd name="connsiteX13" fmla="*/ 2314600 w 4288285"/>
              <a:gd name="connsiteY13" fmla="*/ 1588789 h 3135833"/>
              <a:gd name="connsiteX14" fmla="*/ 2734371 w 4288285"/>
              <a:gd name="connsiteY14" fmla="*/ 1762050 h 3135833"/>
              <a:gd name="connsiteX15" fmla="*/ 3085654 w 4288285"/>
              <a:gd name="connsiteY15" fmla="*/ 1869777 h 3135833"/>
              <a:gd name="connsiteX16" fmla="*/ 3250730 w 4288285"/>
              <a:gd name="connsiteY16" fmla="*/ 1861220 h 3135833"/>
              <a:gd name="connsiteX17" fmla="*/ 3569147 w 4288285"/>
              <a:gd name="connsiteY17" fmla="*/ 2002358 h 3135833"/>
              <a:gd name="connsiteX18" fmla="*/ 4288285 w 4288285"/>
              <a:gd name="connsiteY1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4875 w 4288285"/>
              <a:gd name="connsiteY8" fmla="*/ 869454 h 3135833"/>
              <a:gd name="connsiteX9" fmla="*/ 1577256 w 4288285"/>
              <a:gd name="connsiteY9" fmla="*/ 1049287 h 3135833"/>
              <a:gd name="connsiteX10" fmla="*/ 1612503 w 4288285"/>
              <a:gd name="connsiteY10" fmla="*/ 1228451 h 3135833"/>
              <a:gd name="connsiteX11" fmla="*/ 1654126 w 4288285"/>
              <a:gd name="connsiteY11" fmla="*/ 1230932 h 3135833"/>
              <a:gd name="connsiteX12" fmla="*/ 1972172 w 4288285"/>
              <a:gd name="connsiteY12" fmla="*/ 1386383 h 3135833"/>
              <a:gd name="connsiteX13" fmla="*/ 2274020 w 4288285"/>
              <a:gd name="connsiteY13" fmla="*/ 1464965 h 3135833"/>
              <a:gd name="connsiteX14" fmla="*/ 2314600 w 4288285"/>
              <a:gd name="connsiteY14" fmla="*/ 1588789 h 3135833"/>
              <a:gd name="connsiteX15" fmla="*/ 2734371 w 4288285"/>
              <a:gd name="connsiteY15" fmla="*/ 1762050 h 3135833"/>
              <a:gd name="connsiteX16" fmla="*/ 3085654 w 4288285"/>
              <a:gd name="connsiteY16" fmla="*/ 1869777 h 3135833"/>
              <a:gd name="connsiteX17" fmla="*/ 3250730 w 4288285"/>
              <a:gd name="connsiteY17" fmla="*/ 1861220 h 3135833"/>
              <a:gd name="connsiteX18" fmla="*/ 3569147 w 4288285"/>
              <a:gd name="connsiteY18" fmla="*/ 2002358 h 3135833"/>
              <a:gd name="connsiteX19" fmla="*/ 4288285 w 4288285"/>
              <a:gd name="connsiteY19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240285 w 4288285"/>
              <a:gd name="connsiteY7" fmla="*/ 285476 h 3135833"/>
              <a:gd name="connsiteX8" fmla="*/ 1577256 w 4288285"/>
              <a:gd name="connsiteY8" fmla="*/ 1049287 h 3135833"/>
              <a:gd name="connsiteX9" fmla="*/ 1612503 w 4288285"/>
              <a:gd name="connsiteY9" fmla="*/ 1228451 h 3135833"/>
              <a:gd name="connsiteX10" fmla="*/ 1654126 w 4288285"/>
              <a:gd name="connsiteY10" fmla="*/ 1230932 h 3135833"/>
              <a:gd name="connsiteX11" fmla="*/ 1972172 w 4288285"/>
              <a:gd name="connsiteY11" fmla="*/ 1386383 h 3135833"/>
              <a:gd name="connsiteX12" fmla="*/ 2274020 w 4288285"/>
              <a:gd name="connsiteY12" fmla="*/ 1464965 h 3135833"/>
              <a:gd name="connsiteX13" fmla="*/ 2314600 w 4288285"/>
              <a:gd name="connsiteY13" fmla="*/ 1588789 h 3135833"/>
              <a:gd name="connsiteX14" fmla="*/ 2734371 w 4288285"/>
              <a:gd name="connsiteY14" fmla="*/ 1762050 h 3135833"/>
              <a:gd name="connsiteX15" fmla="*/ 3085654 w 4288285"/>
              <a:gd name="connsiteY15" fmla="*/ 1869777 h 3135833"/>
              <a:gd name="connsiteX16" fmla="*/ 3250730 w 4288285"/>
              <a:gd name="connsiteY16" fmla="*/ 1861220 h 3135833"/>
              <a:gd name="connsiteX17" fmla="*/ 3569147 w 4288285"/>
              <a:gd name="connsiteY17" fmla="*/ 2002358 h 3135833"/>
              <a:gd name="connsiteX18" fmla="*/ 4288285 w 4288285"/>
              <a:gd name="connsiteY18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192660 w 4288285"/>
              <a:gd name="connsiteY6" fmla="*/ 271189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173610 w 4288285"/>
              <a:gd name="connsiteY5" fmla="*/ 266426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535211 w 4288285"/>
              <a:gd name="connsiteY2" fmla="*/ 480441 h 3135833"/>
              <a:gd name="connsiteX3" fmla="*/ 953171 w 4288285"/>
              <a:gd name="connsiteY3" fmla="*/ 794196 h 3135833"/>
              <a:gd name="connsiteX4" fmla="*/ 1149673 w 4288285"/>
              <a:gd name="connsiteY4" fmla="*/ 858490 h 3135833"/>
              <a:gd name="connsiteX5" fmla="*/ 1472953 w 4288285"/>
              <a:gd name="connsiteY5" fmla="*/ 1031750 h 3135833"/>
              <a:gd name="connsiteX6" fmla="*/ 1577256 w 4288285"/>
              <a:gd name="connsiteY6" fmla="*/ 1049287 h 3135833"/>
              <a:gd name="connsiteX7" fmla="*/ 1612503 w 4288285"/>
              <a:gd name="connsiteY7" fmla="*/ 1228451 h 3135833"/>
              <a:gd name="connsiteX8" fmla="*/ 1654126 w 4288285"/>
              <a:gd name="connsiteY8" fmla="*/ 1230932 h 3135833"/>
              <a:gd name="connsiteX9" fmla="*/ 1972172 w 4288285"/>
              <a:gd name="connsiteY9" fmla="*/ 1386383 h 3135833"/>
              <a:gd name="connsiteX10" fmla="*/ 2274020 w 4288285"/>
              <a:gd name="connsiteY10" fmla="*/ 1464965 h 3135833"/>
              <a:gd name="connsiteX11" fmla="*/ 2314600 w 4288285"/>
              <a:gd name="connsiteY11" fmla="*/ 1588789 h 3135833"/>
              <a:gd name="connsiteX12" fmla="*/ 2734371 w 4288285"/>
              <a:gd name="connsiteY12" fmla="*/ 1762050 h 3135833"/>
              <a:gd name="connsiteX13" fmla="*/ 3085654 w 4288285"/>
              <a:gd name="connsiteY13" fmla="*/ 1869777 h 3135833"/>
              <a:gd name="connsiteX14" fmla="*/ 3250730 w 4288285"/>
              <a:gd name="connsiteY14" fmla="*/ 1861220 h 3135833"/>
              <a:gd name="connsiteX15" fmla="*/ 3569147 w 4288285"/>
              <a:gd name="connsiteY15" fmla="*/ 2002358 h 3135833"/>
              <a:gd name="connsiteX16" fmla="*/ 4288285 w 4288285"/>
              <a:gd name="connsiteY16" fmla="*/ 3135833 h 3135833"/>
              <a:gd name="connsiteX0" fmla="*/ 0 w 4288285"/>
              <a:gd name="connsiteY0" fmla="*/ 0 h 3135833"/>
              <a:gd name="connsiteX1" fmla="*/ 144686 w 4288285"/>
              <a:gd name="connsiteY1" fmla="*/ 180404 h 3135833"/>
              <a:gd name="connsiteX2" fmla="*/ 350626 w 4288285"/>
              <a:gd name="connsiteY2" fmla="*/ 237650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33526 w 4288285"/>
              <a:gd name="connsiteY1" fmla="*/ 156368 h 3135833"/>
              <a:gd name="connsiteX2" fmla="*/ 350626 w 4288285"/>
              <a:gd name="connsiteY2" fmla="*/ 237650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  <a:gd name="connsiteX0" fmla="*/ 0 w 4288285"/>
              <a:gd name="connsiteY0" fmla="*/ 0 h 3135833"/>
              <a:gd name="connsiteX1" fmla="*/ 133526 w 4288285"/>
              <a:gd name="connsiteY1" fmla="*/ 156368 h 3135833"/>
              <a:gd name="connsiteX2" fmla="*/ 321152 w 4288285"/>
              <a:gd name="connsiteY2" fmla="*/ 227998 h 3135833"/>
              <a:gd name="connsiteX3" fmla="*/ 535211 w 4288285"/>
              <a:gd name="connsiteY3" fmla="*/ 480441 h 3135833"/>
              <a:gd name="connsiteX4" fmla="*/ 953171 w 4288285"/>
              <a:gd name="connsiteY4" fmla="*/ 794196 h 3135833"/>
              <a:gd name="connsiteX5" fmla="*/ 1149673 w 4288285"/>
              <a:gd name="connsiteY5" fmla="*/ 858490 h 3135833"/>
              <a:gd name="connsiteX6" fmla="*/ 1472953 w 4288285"/>
              <a:gd name="connsiteY6" fmla="*/ 1031750 h 3135833"/>
              <a:gd name="connsiteX7" fmla="*/ 1577256 w 4288285"/>
              <a:gd name="connsiteY7" fmla="*/ 1049287 h 3135833"/>
              <a:gd name="connsiteX8" fmla="*/ 1612503 w 4288285"/>
              <a:gd name="connsiteY8" fmla="*/ 1228451 h 3135833"/>
              <a:gd name="connsiteX9" fmla="*/ 1654126 w 4288285"/>
              <a:gd name="connsiteY9" fmla="*/ 1230932 h 3135833"/>
              <a:gd name="connsiteX10" fmla="*/ 1972172 w 4288285"/>
              <a:gd name="connsiteY10" fmla="*/ 1386383 h 3135833"/>
              <a:gd name="connsiteX11" fmla="*/ 2274020 w 4288285"/>
              <a:gd name="connsiteY11" fmla="*/ 1464965 h 3135833"/>
              <a:gd name="connsiteX12" fmla="*/ 2314600 w 4288285"/>
              <a:gd name="connsiteY12" fmla="*/ 1588789 h 3135833"/>
              <a:gd name="connsiteX13" fmla="*/ 2734371 w 4288285"/>
              <a:gd name="connsiteY13" fmla="*/ 1762050 h 3135833"/>
              <a:gd name="connsiteX14" fmla="*/ 3085654 w 4288285"/>
              <a:gd name="connsiteY14" fmla="*/ 1869777 h 3135833"/>
              <a:gd name="connsiteX15" fmla="*/ 3250730 w 4288285"/>
              <a:gd name="connsiteY15" fmla="*/ 1861220 h 3135833"/>
              <a:gd name="connsiteX16" fmla="*/ 3569147 w 4288285"/>
              <a:gd name="connsiteY16" fmla="*/ 2002358 h 3135833"/>
              <a:gd name="connsiteX17" fmla="*/ 4288285 w 4288285"/>
              <a:gd name="connsiteY17" fmla="*/ 3135833 h 3135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288285" h="3135833">
                <a:moveTo>
                  <a:pt x="0" y="0"/>
                </a:moveTo>
                <a:lnTo>
                  <a:pt x="133526" y="156368"/>
                </a:lnTo>
                <a:cubicBezTo>
                  <a:pt x="188617" y="211250"/>
                  <a:pt x="254205" y="173986"/>
                  <a:pt x="321152" y="227998"/>
                </a:cubicBezTo>
                <a:cubicBezTo>
                  <a:pt x="388099" y="282010"/>
                  <a:pt x="431440" y="402957"/>
                  <a:pt x="535211" y="480441"/>
                </a:cubicBezTo>
                <a:cubicBezTo>
                  <a:pt x="572264" y="490192"/>
                  <a:pt x="916823" y="782080"/>
                  <a:pt x="953171" y="794196"/>
                </a:cubicBezTo>
                <a:cubicBezTo>
                  <a:pt x="1019675" y="816364"/>
                  <a:pt x="1022649" y="825639"/>
                  <a:pt x="1149673" y="858490"/>
                </a:cubicBezTo>
                <a:cubicBezTo>
                  <a:pt x="1236303" y="898082"/>
                  <a:pt x="1401689" y="999951"/>
                  <a:pt x="1472953" y="1031750"/>
                </a:cubicBezTo>
                <a:cubicBezTo>
                  <a:pt x="1517630" y="1051549"/>
                  <a:pt x="1550194" y="1047477"/>
                  <a:pt x="1577256" y="1049287"/>
                </a:cubicBezTo>
                <a:cubicBezTo>
                  <a:pt x="1585533" y="1084055"/>
                  <a:pt x="1600754" y="1168730"/>
                  <a:pt x="1612503" y="1228451"/>
                </a:cubicBezTo>
                <a:lnTo>
                  <a:pt x="1654126" y="1230932"/>
                </a:lnTo>
                <a:lnTo>
                  <a:pt x="1972172" y="1386383"/>
                </a:lnTo>
                <a:lnTo>
                  <a:pt x="2274020" y="1464965"/>
                </a:lnTo>
                <a:lnTo>
                  <a:pt x="2314600" y="1588789"/>
                </a:lnTo>
                <a:lnTo>
                  <a:pt x="2734371" y="1762050"/>
                </a:lnTo>
                <a:lnTo>
                  <a:pt x="3085654" y="1869777"/>
                </a:lnTo>
                <a:lnTo>
                  <a:pt x="3250730" y="1861220"/>
                </a:lnTo>
                <a:cubicBezTo>
                  <a:pt x="3380657" y="1895352"/>
                  <a:pt x="3468712" y="1942008"/>
                  <a:pt x="3569147" y="2002358"/>
                </a:cubicBezTo>
                <a:cubicBezTo>
                  <a:pt x="3625132" y="2088356"/>
                  <a:pt x="4048572" y="2758008"/>
                  <a:pt x="4288285" y="3135833"/>
                </a:cubicBezTo>
              </a:path>
            </a:pathLst>
          </a:custGeom>
          <a:ln w="1270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>
            <a:extLst>
              <a:ext uri="{FF2B5EF4-FFF2-40B4-BE49-F238E27FC236}">
                <a16:creationId xmlns:a16="http://schemas.microsoft.com/office/drawing/2014/main" id="{0DEAD414-1C8E-4440-88DA-0BD3B7D2D7B7}"/>
              </a:ext>
            </a:extLst>
          </p:cNvPr>
          <p:cNvSpPr/>
          <p:nvPr/>
        </p:nvSpPr>
        <p:spPr>
          <a:xfrm>
            <a:off x="2603064" y="1999312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Trójkąt równoramienny 7">
            <a:extLst>
              <a:ext uri="{FF2B5EF4-FFF2-40B4-BE49-F238E27FC236}">
                <a16:creationId xmlns:a16="http://schemas.microsoft.com/office/drawing/2014/main" id="{F8892B47-949B-4FFE-A51E-0486EEB74870}"/>
              </a:ext>
            </a:extLst>
          </p:cNvPr>
          <p:cNvSpPr/>
          <p:nvPr/>
        </p:nvSpPr>
        <p:spPr>
          <a:xfrm>
            <a:off x="2880530" y="2233915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ójkąt równoramienny 8">
            <a:extLst>
              <a:ext uri="{FF2B5EF4-FFF2-40B4-BE49-F238E27FC236}">
                <a16:creationId xmlns:a16="http://schemas.microsoft.com/office/drawing/2014/main" id="{7692C372-FD37-4692-A46E-0D5A51C210CA}"/>
              </a:ext>
            </a:extLst>
          </p:cNvPr>
          <p:cNvSpPr/>
          <p:nvPr/>
        </p:nvSpPr>
        <p:spPr>
          <a:xfrm>
            <a:off x="4134208" y="3128892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ójkąt równoramienny 9">
            <a:extLst>
              <a:ext uri="{FF2B5EF4-FFF2-40B4-BE49-F238E27FC236}">
                <a16:creationId xmlns:a16="http://schemas.microsoft.com/office/drawing/2014/main" id="{9BBB18C3-CC10-44A0-8CD8-24AD7B650303}"/>
              </a:ext>
            </a:extLst>
          </p:cNvPr>
          <p:cNvSpPr/>
          <p:nvPr/>
        </p:nvSpPr>
        <p:spPr>
          <a:xfrm>
            <a:off x="4602173" y="3378096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>
            <a:extLst>
              <a:ext uri="{FF2B5EF4-FFF2-40B4-BE49-F238E27FC236}">
                <a16:creationId xmlns:a16="http://schemas.microsoft.com/office/drawing/2014/main" id="{CE6FD1CA-4B72-4B36-A6D8-65192B7C26FF}"/>
              </a:ext>
            </a:extLst>
          </p:cNvPr>
          <p:cNvSpPr/>
          <p:nvPr/>
        </p:nvSpPr>
        <p:spPr>
          <a:xfrm>
            <a:off x="4963522" y="3657094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Gwiazda: 4 punkty 15">
            <a:extLst>
              <a:ext uri="{FF2B5EF4-FFF2-40B4-BE49-F238E27FC236}">
                <a16:creationId xmlns:a16="http://schemas.microsoft.com/office/drawing/2014/main" id="{EF9327E4-F465-4A51-8E58-9B9B8D37708D}"/>
              </a:ext>
            </a:extLst>
          </p:cNvPr>
          <p:cNvSpPr/>
          <p:nvPr/>
        </p:nvSpPr>
        <p:spPr>
          <a:xfrm rot="18900000">
            <a:off x="3667178" y="2776114"/>
            <a:ext cx="252000" cy="252000"/>
          </a:xfrm>
          <a:prstGeom prst="star4">
            <a:avLst>
              <a:gd name="adj" fmla="val 20518"/>
            </a:avLst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Gwiazda: 4 punkty 16">
            <a:extLst>
              <a:ext uri="{FF2B5EF4-FFF2-40B4-BE49-F238E27FC236}">
                <a16:creationId xmlns:a16="http://schemas.microsoft.com/office/drawing/2014/main" id="{59FC5790-DB1F-42AC-819C-4F5B32848F65}"/>
              </a:ext>
            </a:extLst>
          </p:cNvPr>
          <p:cNvSpPr/>
          <p:nvPr/>
        </p:nvSpPr>
        <p:spPr>
          <a:xfrm rot="18900000">
            <a:off x="6402812" y="4350259"/>
            <a:ext cx="252000" cy="252000"/>
          </a:xfrm>
          <a:prstGeom prst="star4">
            <a:avLst>
              <a:gd name="adj" fmla="val 17845"/>
            </a:avLst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równoramienny 13">
            <a:extLst>
              <a:ext uri="{FF2B5EF4-FFF2-40B4-BE49-F238E27FC236}">
                <a16:creationId xmlns:a16="http://schemas.microsoft.com/office/drawing/2014/main" id="{AB2ED7D2-7463-4FDB-A1B8-2684DCA358DA}"/>
              </a:ext>
            </a:extLst>
          </p:cNvPr>
          <p:cNvSpPr/>
          <p:nvPr/>
        </p:nvSpPr>
        <p:spPr>
          <a:xfrm>
            <a:off x="7042497" y="5404348"/>
            <a:ext cx="180000" cy="180000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asek ukośny 14">
            <a:extLst>
              <a:ext uri="{FF2B5EF4-FFF2-40B4-BE49-F238E27FC236}">
                <a16:creationId xmlns:a16="http://schemas.microsoft.com/office/drawing/2014/main" id="{B9F8105C-8E4D-4BBF-B55D-AFFD031C2606}"/>
              </a:ext>
            </a:extLst>
          </p:cNvPr>
          <p:cNvSpPr/>
          <p:nvPr/>
        </p:nvSpPr>
        <p:spPr>
          <a:xfrm rot="17007624">
            <a:off x="6504950" y="4638815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6" name="Pasek ukośny 15">
            <a:extLst>
              <a:ext uri="{FF2B5EF4-FFF2-40B4-BE49-F238E27FC236}">
                <a16:creationId xmlns:a16="http://schemas.microsoft.com/office/drawing/2014/main" id="{7A66E531-2B7D-4349-B93E-A9E14CEF9B62}"/>
              </a:ext>
            </a:extLst>
          </p:cNvPr>
          <p:cNvSpPr/>
          <p:nvPr/>
        </p:nvSpPr>
        <p:spPr>
          <a:xfrm rot="17007624">
            <a:off x="6659585" y="4896598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7" name="Pasek ukośny 16">
            <a:extLst>
              <a:ext uri="{FF2B5EF4-FFF2-40B4-BE49-F238E27FC236}">
                <a16:creationId xmlns:a16="http://schemas.microsoft.com/office/drawing/2014/main" id="{417CFFCC-B7D1-4BF4-9C99-812F97FD79E2}"/>
              </a:ext>
            </a:extLst>
          </p:cNvPr>
          <p:cNvSpPr/>
          <p:nvPr/>
        </p:nvSpPr>
        <p:spPr>
          <a:xfrm rot="17007624">
            <a:off x="6804103" y="5156510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8" name="Pasek ukośny 17">
            <a:extLst>
              <a:ext uri="{FF2B5EF4-FFF2-40B4-BE49-F238E27FC236}">
                <a16:creationId xmlns:a16="http://schemas.microsoft.com/office/drawing/2014/main" id="{77F88BDF-E08D-4FD6-AC48-3E640C353A2D}"/>
              </a:ext>
            </a:extLst>
          </p:cNvPr>
          <p:cNvSpPr/>
          <p:nvPr/>
        </p:nvSpPr>
        <p:spPr>
          <a:xfrm rot="6255029">
            <a:off x="6430488" y="4241887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9" name="Pasek ukośny 18">
            <a:extLst>
              <a:ext uri="{FF2B5EF4-FFF2-40B4-BE49-F238E27FC236}">
                <a16:creationId xmlns:a16="http://schemas.microsoft.com/office/drawing/2014/main" id="{AF6C6F6D-8554-40E5-86B8-02CBCAA5AD2B}"/>
              </a:ext>
            </a:extLst>
          </p:cNvPr>
          <p:cNvSpPr/>
          <p:nvPr/>
        </p:nvSpPr>
        <p:spPr>
          <a:xfrm rot="6255029">
            <a:off x="6841410" y="4945902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20" name="Pasek ukośny 19">
            <a:extLst>
              <a:ext uri="{FF2B5EF4-FFF2-40B4-BE49-F238E27FC236}">
                <a16:creationId xmlns:a16="http://schemas.microsoft.com/office/drawing/2014/main" id="{A15A0957-A2C3-42ED-AE64-0408384AA69A}"/>
              </a:ext>
            </a:extLst>
          </p:cNvPr>
          <p:cNvSpPr/>
          <p:nvPr/>
        </p:nvSpPr>
        <p:spPr>
          <a:xfrm rot="6255029">
            <a:off x="6701823" y="4699329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27" name="Owal 32">
            <a:extLst>
              <a:ext uri="{FF2B5EF4-FFF2-40B4-BE49-F238E27FC236}">
                <a16:creationId xmlns:a16="http://schemas.microsoft.com/office/drawing/2014/main" id="{D68C1CEB-6AA9-42B6-98DE-630FC8B77D1C}"/>
              </a:ext>
            </a:extLst>
          </p:cNvPr>
          <p:cNvSpPr/>
          <p:nvPr/>
        </p:nvSpPr>
        <p:spPr>
          <a:xfrm>
            <a:off x="3167932" y="2614126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Owal 33">
            <a:extLst>
              <a:ext uri="{FF2B5EF4-FFF2-40B4-BE49-F238E27FC236}">
                <a16:creationId xmlns:a16="http://schemas.microsoft.com/office/drawing/2014/main" id="{24304C27-F2B0-4DEE-BC81-B9EE618CF158}"/>
              </a:ext>
            </a:extLst>
          </p:cNvPr>
          <p:cNvSpPr/>
          <p:nvPr/>
        </p:nvSpPr>
        <p:spPr>
          <a:xfrm>
            <a:off x="3459213" y="2619458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Owal 34">
            <a:extLst>
              <a:ext uri="{FF2B5EF4-FFF2-40B4-BE49-F238E27FC236}">
                <a16:creationId xmlns:a16="http://schemas.microsoft.com/office/drawing/2014/main" id="{7195A573-EF4F-48C5-902E-0DB8BD3A0D33}"/>
              </a:ext>
            </a:extLst>
          </p:cNvPr>
          <p:cNvSpPr/>
          <p:nvPr/>
        </p:nvSpPr>
        <p:spPr>
          <a:xfrm>
            <a:off x="4394769" y="3390909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Owal 35">
            <a:extLst>
              <a:ext uri="{FF2B5EF4-FFF2-40B4-BE49-F238E27FC236}">
                <a16:creationId xmlns:a16="http://schemas.microsoft.com/office/drawing/2014/main" id="{76B903DB-DC18-4E38-8915-856E77D1F5E9}"/>
              </a:ext>
            </a:extLst>
          </p:cNvPr>
          <p:cNvSpPr/>
          <p:nvPr/>
        </p:nvSpPr>
        <p:spPr>
          <a:xfrm>
            <a:off x="5115906" y="3678806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Owal 36">
            <a:extLst>
              <a:ext uri="{FF2B5EF4-FFF2-40B4-BE49-F238E27FC236}">
                <a16:creationId xmlns:a16="http://schemas.microsoft.com/office/drawing/2014/main" id="{EEC12E34-BAA9-4FBF-9190-2B7387C70EC1}"/>
              </a:ext>
            </a:extLst>
          </p:cNvPr>
          <p:cNvSpPr/>
          <p:nvPr/>
        </p:nvSpPr>
        <p:spPr>
          <a:xfrm>
            <a:off x="5950782" y="3922934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Owal 37">
            <a:extLst>
              <a:ext uri="{FF2B5EF4-FFF2-40B4-BE49-F238E27FC236}">
                <a16:creationId xmlns:a16="http://schemas.microsoft.com/office/drawing/2014/main" id="{DFB38266-1D8A-4110-B757-28ACA62F91AC}"/>
              </a:ext>
            </a:extLst>
          </p:cNvPr>
          <p:cNvSpPr/>
          <p:nvPr/>
        </p:nvSpPr>
        <p:spPr>
          <a:xfrm>
            <a:off x="5508911" y="3999126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3" name="Obraz 32" descr="PrzyjDr-bezProtasa.jpg">
            <a:extLst>
              <a:ext uri="{FF2B5EF4-FFF2-40B4-BE49-F238E27FC236}">
                <a16:creationId xmlns:a16="http://schemas.microsoft.com/office/drawing/2014/main" id="{6CB4DAA1-D987-4B30-81B4-CCD85A10400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29917" y="3077872"/>
            <a:ext cx="2627247" cy="36204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Pasek ukośny 33">
            <a:extLst>
              <a:ext uri="{FF2B5EF4-FFF2-40B4-BE49-F238E27FC236}">
                <a16:creationId xmlns:a16="http://schemas.microsoft.com/office/drawing/2014/main" id="{BFE87DCD-5CCA-426C-BE27-5FF4B0A5062E}"/>
              </a:ext>
            </a:extLst>
          </p:cNvPr>
          <p:cNvSpPr/>
          <p:nvPr/>
        </p:nvSpPr>
        <p:spPr>
          <a:xfrm rot="17007624">
            <a:off x="4785413" y="3589319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5" name="Pasek ukośny 34">
            <a:extLst>
              <a:ext uri="{FF2B5EF4-FFF2-40B4-BE49-F238E27FC236}">
                <a16:creationId xmlns:a16="http://schemas.microsoft.com/office/drawing/2014/main" id="{5662964C-EE54-459F-AFBC-3BE135CCCF87}"/>
              </a:ext>
            </a:extLst>
          </p:cNvPr>
          <p:cNvSpPr/>
          <p:nvPr/>
        </p:nvSpPr>
        <p:spPr>
          <a:xfrm rot="6255029">
            <a:off x="6986417" y="5168811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6" name="Pasek ukośny 35">
            <a:extLst>
              <a:ext uri="{FF2B5EF4-FFF2-40B4-BE49-F238E27FC236}">
                <a16:creationId xmlns:a16="http://schemas.microsoft.com/office/drawing/2014/main" id="{FE675CC0-1850-483D-9E02-73635B4E2A96}"/>
              </a:ext>
            </a:extLst>
          </p:cNvPr>
          <p:cNvSpPr/>
          <p:nvPr/>
        </p:nvSpPr>
        <p:spPr>
          <a:xfrm rot="17007624">
            <a:off x="6935682" y="5384780"/>
            <a:ext cx="144000" cy="144000"/>
          </a:xfrm>
          <a:prstGeom prst="diagStripe">
            <a:avLst/>
          </a:prstGeom>
          <a:solidFill>
            <a:srgbClr val="00FF00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7" name="pole tekstowe 36">
            <a:extLst>
              <a:ext uri="{FF2B5EF4-FFF2-40B4-BE49-F238E27FC236}">
                <a16:creationId xmlns:a16="http://schemas.microsoft.com/office/drawing/2014/main" id="{257368AB-D2E6-4B73-BACE-6197CBD9D870}"/>
              </a:ext>
            </a:extLst>
          </p:cNvPr>
          <p:cNvSpPr txBox="1"/>
          <p:nvPr/>
        </p:nvSpPr>
        <p:spPr>
          <a:xfrm>
            <a:off x="1865557" y="974435"/>
            <a:ext cx="1440160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pl-PL" sz="2400" b="1" dirty="0">
                <a:ln w="3175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Orneta</a:t>
            </a:r>
          </a:p>
        </p:txBody>
      </p:sp>
      <p:sp>
        <p:nvSpPr>
          <p:cNvPr id="38" name="pole tekstowe 37">
            <a:extLst>
              <a:ext uri="{FF2B5EF4-FFF2-40B4-BE49-F238E27FC236}">
                <a16:creationId xmlns:a16="http://schemas.microsoft.com/office/drawing/2014/main" id="{BC045609-B253-41D0-992B-8D71F8998929}"/>
              </a:ext>
            </a:extLst>
          </p:cNvPr>
          <p:cNvSpPr txBox="1"/>
          <p:nvPr/>
        </p:nvSpPr>
        <p:spPr>
          <a:xfrm>
            <a:off x="4817885" y="5841362"/>
            <a:ext cx="2808312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pl-PL" sz="2400" b="1" dirty="0">
                <a:ln w="3175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Dobre Miasto</a:t>
            </a:r>
          </a:p>
        </p:txBody>
      </p:sp>
      <p:pic>
        <p:nvPicPr>
          <p:cNvPr id="39" name="Obraz 38" hidden="1">
            <a:extLst>
              <a:ext uri="{FF2B5EF4-FFF2-40B4-BE49-F238E27FC236}">
                <a16:creationId xmlns:a16="http://schemas.microsoft.com/office/drawing/2014/main" id="{737DB9CF-3D3C-47B1-BF8F-5FB0C738004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lum bright="-10000" contrast="20000"/>
          </a:blip>
          <a:srcRect/>
          <a:stretch/>
        </p:blipFill>
        <p:spPr>
          <a:xfrm>
            <a:off x="1847529" y="1052736"/>
            <a:ext cx="5643373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" name="Picture 5" descr="P:\Publiczny\Wydział Organizacyjno-Prawny\ZDJĘCIA BRD\TD\TD P8120157.JPG" hidden="1">
            <a:extLst>
              <a:ext uri="{FF2B5EF4-FFF2-40B4-BE49-F238E27FC236}">
                <a16:creationId xmlns:a16="http://schemas.microsoft.com/office/drawing/2014/main" id="{F73ADEE0-3978-4BDF-B00F-CA297E1D1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151784" y="1556792"/>
            <a:ext cx="3744416" cy="444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" name="Picture 2" descr="P:\Publiczny\Wydział Organizacyjno-Prawny\ZDJĘCIA BRD\507 Lubomino\DSC03978.JPG" hidden="1">
            <a:extLst>
              <a:ext uri="{FF2B5EF4-FFF2-40B4-BE49-F238E27FC236}">
                <a16:creationId xmlns:a16="http://schemas.microsoft.com/office/drawing/2014/main" id="{DCF07AA0-02A9-40DD-9ACA-A2C1BC053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31904" y="2420888"/>
            <a:ext cx="5112568" cy="3834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2" name="Symbol zastępczy zawartości 2">
            <a:extLst>
              <a:ext uri="{FF2B5EF4-FFF2-40B4-BE49-F238E27FC236}">
                <a16:creationId xmlns:a16="http://schemas.microsoft.com/office/drawing/2014/main" id="{3F63AE2F-EA87-493C-81BC-A243A1B74802}"/>
              </a:ext>
            </a:extLst>
          </p:cNvPr>
          <p:cNvSpPr txBox="1">
            <a:spLocks/>
          </p:cNvSpPr>
          <p:nvPr/>
        </p:nvSpPr>
        <p:spPr>
          <a:xfrm>
            <a:off x="407368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43" name="Prostokąt 42">
            <a:extLst>
              <a:ext uri="{FF2B5EF4-FFF2-40B4-BE49-F238E27FC236}">
                <a16:creationId xmlns:a16="http://schemas.microsoft.com/office/drawing/2014/main" id="{32F90BBD-E47C-49DE-8025-BE55D984D449}"/>
              </a:ext>
            </a:extLst>
          </p:cNvPr>
          <p:cNvSpPr/>
          <p:nvPr/>
        </p:nvSpPr>
        <p:spPr>
          <a:xfrm>
            <a:off x="3473819" y="733401"/>
            <a:ext cx="5298945" cy="4391218"/>
          </a:xfrm>
          <a:custGeom>
            <a:avLst/>
            <a:gdLst>
              <a:gd name="connsiteX0" fmla="*/ 0 w 4374131"/>
              <a:gd name="connsiteY0" fmla="*/ 0 h 1848267"/>
              <a:gd name="connsiteX1" fmla="*/ 4374131 w 4374131"/>
              <a:gd name="connsiteY1" fmla="*/ 0 h 1848267"/>
              <a:gd name="connsiteX2" fmla="*/ 4374131 w 4374131"/>
              <a:gd name="connsiteY2" fmla="*/ 1848267 h 1848267"/>
              <a:gd name="connsiteX3" fmla="*/ 0 w 4374131"/>
              <a:gd name="connsiteY3" fmla="*/ 1848267 h 1848267"/>
              <a:gd name="connsiteX4" fmla="*/ 0 w 4374131"/>
              <a:gd name="connsiteY4" fmla="*/ 0 h 1848267"/>
              <a:gd name="connsiteX0" fmla="*/ 12601 w 4386732"/>
              <a:gd name="connsiteY0" fmla="*/ 0 h 1848267"/>
              <a:gd name="connsiteX1" fmla="*/ 4386732 w 4386732"/>
              <a:gd name="connsiteY1" fmla="*/ 0 h 1848267"/>
              <a:gd name="connsiteX2" fmla="*/ 4386732 w 4386732"/>
              <a:gd name="connsiteY2" fmla="*/ 1848267 h 1848267"/>
              <a:gd name="connsiteX3" fmla="*/ 12601 w 4386732"/>
              <a:gd name="connsiteY3" fmla="*/ 1848267 h 1848267"/>
              <a:gd name="connsiteX4" fmla="*/ 0 w 4386732"/>
              <a:gd name="connsiteY4" fmla="*/ 668108 h 1848267"/>
              <a:gd name="connsiteX5" fmla="*/ 12601 w 4386732"/>
              <a:gd name="connsiteY5" fmla="*/ 0 h 1848267"/>
              <a:gd name="connsiteX0" fmla="*/ 12601 w 4386732"/>
              <a:gd name="connsiteY0" fmla="*/ 0 h 1848267"/>
              <a:gd name="connsiteX1" fmla="*/ 4386732 w 4386732"/>
              <a:gd name="connsiteY1" fmla="*/ 0 h 1848267"/>
              <a:gd name="connsiteX2" fmla="*/ 4386732 w 4386732"/>
              <a:gd name="connsiteY2" fmla="*/ 1848267 h 1848267"/>
              <a:gd name="connsiteX3" fmla="*/ 1650901 w 4386732"/>
              <a:gd name="connsiteY3" fmla="*/ 1838742 h 1848267"/>
              <a:gd name="connsiteX4" fmla="*/ 0 w 4386732"/>
              <a:gd name="connsiteY4" fmla="*/ 668108 h 1848267"/>
              <a:gd name="connsiteX5" fmla="*/ 12601 w 4386732"/>
              <a:gd name="connsiteY5" fmla="*/ 0 h 1848267"/>
              <a:gd name="connsiteX0" fmla="*/ 12601 w 4386732"/>
              <a:gd name="connsiteY0" fmla="*/ 0 h 3377007"/>
              <a:gd name="connsiteX1" fmla="*/ 4386732 w 4386732"/>
              <a:gd name="connsiteY1" fmla="*/ 0 h 3377007"/>
              <a:gd name="connsiteX2" fmla="*/ 4386732 w 4386732"/>
              <a:gd name="connsiteY2" fmla="*/ 1848267 h 3377007"/>
              <a:gd name="connsiteX3" fmla="*/ 3860379 w 4386732"/>
              <a:gd name="connsiteY3" fmla="*/ 3377007 h 3377007"/>
              <a:gd name="connsiteX4" fmla="*/ 0 w 4386732"/>
              <a:gd name="connsiteY4" fmla="*/ 668108 h 3377007"/>
              <a:gd name="connsiteX5" fmla="*/ 12601 w 4386732"/>
              <a:gd name="connsiteY5" fmla="*/ 0 h 3377007"/>
              <a:gd name="connsiteX0" fmla="*/ 0 w 4389913"/>
              <a:gd name="connsiteY0" fmla="*/ 0 h 3377007"/>
              <a:gd name="connsiteX1" fmla="*/ 4389913 w 4389913"/>
              <a:gd name="connsiteY1" fmla="*/ 0 h 3377007"/>
              <a:gd name="connsiteX2" fmla="*/ 4389913 w 4389913"/>
              <a:gd name="connsiteY2" fmla="*/ 1848267 h 3377007"/>
              <a:gd name="connsiteX3" fmla="*/ 3863560 w 4389913"/>
              <a:gd name="connsiteY3" fmla="*/ 3377007 h 3377007"/>
              <a:gd name="connsiteX4" fmla="*/ 3181 w 4389913"/>
              <a:gd name="connsiteY4" fmla="*/ 668108 h 3377007"/>
              <a:gd name="connsiteX5" fmla="*/ 0 w 4389913"/>
              <a:gd name="connsiteY5" fmla="*/ 0 h 3377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89913" h="3377007">
                <a:moveTo>
                  <a:pt x="0" y="0"/>
                </a:moveTo>
                <a:lnTo>
                  <a:pt x="4389913" y="0"/>
                </a:lnTo>
                <a:lnTo>
                  <a:pt x="4389913" y="1848267"/>
                </a:lnTo>
                <a:lnTo>
                  <a:pt x="3863560" y="3377007"/>
                </a:lnTo>
                <a:lnTo>
                  <a:pt x="3181" y="668108"/>
                </a:lnTo>
                <a:cubicBezTo>
                  <a:pt x="2121" y="445405"/>
                  <a:pt x="1060" y="222703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1" name="Grupa 20">
            <a:extLst>
              <a:ext uri="{FF2B5EF4-FFF2-40B4-BE49-F238E27FC236}">
                <a16:creationId xmlns:a16="http://schemas.microsoft.com/office/drawing/2014/main" id="{E342CE5F-CFE4-4AD3-862A-FAA59CB0EC35}"/>
              </a:ext>
            </a:extLst>
          </p:cNvPr>
          <p:cNvGrpSpPr/>
          <p:nvPr/>
        </p:nvGrpSpPr>
        <p:grpSpPr>
          <a:xfrm>
            <a:off x="8458687" y="4881816"/>
            <a:ext cx="3142269" cy="1440160"/>
            <a:chOff x="5606195" y="1196752"/>
            <a:chExt cx="3142269" cy="1440160"/>
          </a:xfrm>
        </p:grpSpPr>
        <p:sp>
          <p:nvSpPr>
            <p:cNvPr id="22" name="Symbol zastępczy zawartości 2">
              <a:extLst>
                <a:ext uri="{FF2B5EF4-FFF2-40B4-BE49-F238E27FC236}">
                  <a16:creationId xmlns:a16="http://schemas.microsoft.com/office/drawing/2014/main" id="{6449105C-7CC1-4011-9021-ECBC49DC751A}"/>
                </a:ext>
              </a:extLst>
            </p:cNvPr>
            <p:cNvSpPr txBox="1">
              <a:spLocks/>
            </p:cNvSpPr>
            <p:nvPr/>
          </p:nvSpPr>
          <p:spPr>
            <a:xfrm>
              <a:off x="5796137" y="1196752"/>
              <a:ext cx="2952327" cy="1440160"/>
            </a:xfrm>
            <a:prstGeom prst="rect">
              <a:avLst/>
            </a:prstGeom>
          </p:spPr>
          <p:txBody>
            <a:bodyPr/>
            <a:lstStyle/>
            <a:p>
              <a:pPr marL="274320" indent="-274320">
                <a:spcBef>
                  <a:spcPct val="20000"/>
                </a:spcBef>
                <a:buClr>
                  <a:schemeClr val="accent1"/>
                </a:buClr>
                <a:buSzPct val="85000"/>
                <a:defRPr/>
              </a:pPr>
              <a:r>
                <a:rPr lang="pl-PL" dirty="0">
                  <a:latin typeface="Calibri" pitchFamily="34" charset="0"/>
                </a:rPr>
                <a:t>6 wysp spowalniających</a:t>
              </a:r>
            </a:p>
            <a:p>
              <a:pPr marL="274320" indent="-274320">
                <a:spcBef>
                  <a:spcPct val="20000"/>
                </a:spcBef>
                <a:buClr>
                  <a:schemeClr val="accent1"/>
                </a:buClr>
                <a:buSzPct val="85000"/>
                <a:defRPr/>
              </a:pPr>
              <a:r>
                <a:rPr lang="pl-PL" dirty="0">
                  <a:latin typeface="Calibri" pitchFamily="34" charset="0"/>
                </a:rPr>
                <a:t>przebudowa 2 skrzyżowań</a:t>
              </a:r>
            </a:p>
            <a:p>
              <a:pPr marL="274320" indent="-274320">
                <a:spcBef>
                  <a:spcPct val="20000"/>
                </a:spcBef>
                <a:buClr>
                  <a:schemeClr val="accent1"/>
                </a:buClr>
                <a:buSzPct val="85000"/>
                <a:defRPr/>
              </a:pPr>
              <a:r>
                <a:rPr lang="pl-PL" dirty="0">
                  <a:latin typeface="Calibri" pitchFamily="34" charset="0"/>
                </a:rPr>
                <a:t>9 zatok przystankowych</a:t>
              </a:r>
            </a:p>
            <a:p>
              <a:pPr marL="274320" indent="-274320">
                <a:spcBef>
                  <a:spcPct val="20000"/>
                </a:spcBef>
                <a:buClr>
                  <a:schemeClr val="accent1"/>
                </a:buClr>
                <a:buSzPct val="85000"/>
                <a:defRPr/>
              </a:pPr>
              <a:r>
                <a:rPr lang="pl-PL" dirty="0">
                  <a:latin typeface="Calibri" pitchFamily="34" charset="0"/>
                </a:rPr>
                <a:t>12 peronów przystankowych</a:t>
              </a:r>
            </a:p>
          </p:txBody>
        </p:sp>
        <p:sp>
          <p:nvSpPr>
            <p:cNvPr id="23" name="Trójkąt równoramienny 22">
              <a:extLst>
                <a:ext uri="{FF2B5EF4-FFF2-40B4-BE49-F238E27FC236}">
                  <a16:creationId xmlns:a16="http://schemas.microsoft.com/office/drawing/2014/main" id="{C5A4537F-17B2-49D4-9F97-8E3C9A49DAC6}"/>
                </a:ext>
              </a:extLst>
            </p:cNvPr>
            <p:cNvSpPr/>
            <p:nvPr/>
          </p:nvSpPr>
          <p:spPr>
            <a:xfrm>
              <a:off x="5642195" y="1297211"/>
              <a:ext cx="144000" cy="144000"/>
            </a:xfrm>
            <a:prstGeom prst="triangl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 </a:t>
              </a:r>
            </a:p>
          </p:txBody>
        </p:sp>
        <p:sp>
          <p:nvSpPr>
            <p:cNvPr id="24" name="Gwiazda: 4 punkty 6">
              <a:extLst>
                <a:ext uri="{FF2B5EF4-FFF2-40B4-BE49-F238E27FC236}">
                  <a16:creationId xmlns:a16="http://schemas.microsoft.com/office/drawing/2014/main" id="{C4AC814E-300C-4A26-83F7-72E5A2B47BFA}"/>
                </a:ext>
              </a:extLst>
            </p:cNvPr>
            <p:cNvSpPr/>
            <p:nvPr/>
          </p:nvSpPr>
          <p:spPr>
            <a:xfrm rot="18900000">
              <a:off x="5606195" y="1597766"/>
              <a:ext cx="216000" cy="216000"/>
            </a:xfrm>
            <a:prstGeom prst="star4">
              <a:avLst>
                <a:gd name="adj" fmla="val 18736"/>
              </a:avLst>
            </a:prstGeom>
            <a:solidFill>
              <a:srgbClr val="FF0000"/>
            </a:solidFill>
            <a:ln w="635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asek ukośny 24">
              <a:extLst>
                <a:ext uri="{FF2B5EF4-FFF2-40B4-BE49-F238E27FC236}">
                  <a16:creationId xmlns:a16="http://schemas.microsoft.com/office/drawing/2014/main" id="{10F7C6FD-7B27-45F9-98B3-0A9E954AE9FA}"/>
                </a:ext>
              </a:extLst>
            </p:cNvPr>
            <p:cNvSpPr/>
            <p:nvPr/>
          </p:nvSpPr>
          <p:spPr>
            <a:xfrm flipH="1">
              <a:off x="5624195" y="1970321"/>
              <a:ext cx="180000" cy="180000"/>
            </a:xfrm>
            <a:prstGeom prst="diagStripe">
              <a:avLst/>
            </a:prstGeom>
            <a:solidFill>
              <a:srgbClr val="00FF00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chemeClr val="tx1"/>
                </a:solidFill>
              </a:endParaRPr>
            </a:p>
          </p:txBody>
        </p:sp>
        <p:sp>
          <p:nvSpPr>
            <p:cNvPr id="26" name="Owal 31">
              <a:extLst>
                <a:ext uri="{FF2B5EF4-FFF2-40B4-BE49-F238E27FC236}">
                  <a16:creationId xmlns:a16="http://schemas.microsoft.com/office/drawing/2014/main" id="{2D001F95-7486-4AA9-9112-E52D411E7628}"/>
                </a:ext>
              </a:extLst>
            </p:cNvPr>
            <p:cNvSpPr/>
            <p:nvPr/>
          </p:nvSpPr>
          <p:spPr>
            <a:xfrm>
              <a:off x="5642195" y="2306877"/>
              <a:ext cx="144000" cy="144000"/>
            </a:xfrm>
            <a:prstGeom prst="ellipse">
              <a:avLst/>
            </a:prstGeom>
            <a:solidFill>
              <a:srgbClr val="00B0F0"/>
            </a:solidFill>
            <a:ln w="635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7057FE66-3B2B-4660-8E07-FD122B6CE3FA}"/>
              </a:ext>
            </a:extLst>
          </p:cNvPr>
          <p:cNvSpPr txBox="1"/>
          <p:nvPr/>
        </p:nvSpPr>
        <p:spPr>
          <a:xfrm>
            <a:off x="5099723" y="1679626"/>
            <a:ext cx="648863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  </a:t>
            </a:r>
            <a:r>
              <a:rPr lang="pl-PL" sz="2400" dirty="0">
                <a:solidFill>
                  <a:schemeClr val="accent3">
                    <a:lumMod val="50000"/>
                  </a:schemeClr>
                </a:solidFill>
              </a:rPr>
              <a:t>Działania tradycyjne i eksperymentalne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       </a:t>
            </a:r>
            <a:r>
              <a:rPr lang="pl-PL" sz="2400" dirty="0">
                <a:solidFill>
                  <a:schemeClr val="accent3">
                    <a:lumMod val="50000"/>
                  </a:schemeClr>
                </a:solidFill>
              </a:rPr>
              <a:t>Zabiegi infrastrukturalne i edukacyjne </a:t>
            </a:r>
          </a:p>
          <a:p>
            <a:pPr>
              <a:spcAft>
                <a:spcPts val="600"/>
              </a:spcAft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             </a:t>
            </a:r>
            <a:r>
              <a:rPr lang="pl-PL" sz="2400" dirty="0">
                <a:solidFill>
                  <a:schemeClr val="accent3">
                    <a:lumMod val="50000"/>
                  </a:schemeClr>
                </a:solidFill>
              </a:rPr>
              <a:t>Zorientowane na drogę oraz jej otoczenie</a:t>
            </a:r>
          </a:p>
          <a:p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                 </a:t>
            </a:r>
            <a:r>
              <a:rPr lang="pl-PL" sz="2400" dirty="0">
                <a:solidFill>
                  <a:schemeClr val="accent3">
                    <a:lumMod val="50000"/>
                  </a:schemeClr>
                </a:solidFill>
              </a:rPr>
              <a:t>  Szukanie nowych rozwiązań</a:t>
            </a:r>
          </a:p>
        </p:txBody>
      </p:sp>
    </p:spTree>
    <p:extLst>
      <p:ext uri="{BB962C8B-B14F-4D97-AF65-F5344CB8AC3E}">
        <p14:creationId xmlns:p14="http://schemas.microsoft.com/office/powerpoint/2010/main" val="129770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6E5AE4C8-1C8B-4CB0-BABC-454A129413B3}"/>
              </a:ext>
            </a:extLst>
          </p:cNvPr>
          <p:cNvSpPr txBox="1"/>
          <p:nvPr/>
        </p:nvSpPr>
        <p:spPr>
          <a:xfrm>
            <a:off x="1055440" y="35414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NOWOCZESNE ZARZĄDZANIE – APLIKACJA </a:t>
            </a:r>
            <a:r>
              <a:rPr lang="pl-PL" b="1" u="sng" dirty="0">
                <a:solidFill>
                  <a:schemeClr val="accent4">
                    <a:lumMod val="50000"/>
                  </a:schemeClr>
                </a:solidFill>
              </a:rPr>
              <a:t>E-WYPADKI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08A8F49-2A47-4E53-B4E7-E87C3403F289}"/>
              </a:ext>
            </a:extLst>
          </p:cNvPr>
          <p:cNvPicPr/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>
          <a:xfrm>
            <a:off x="5895313" y="839035"/>
            <a:ext cx="6085184" cy="3451737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5F90324D-7659-4A98-A3AD-552A4B588EDA}"/>
              </a:ext>
            </a:extLst>
          </p:cNvPr>
          <p:cNvPicPr/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>
          <a:xfrm>
            <a:off x="5483692" y="3941888"/>
            <a:ext cx="4849574" cy="274989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62F073B2-93C7-4731-BE10-9756B803C955}"/>
              </a:ext>
            </a:extLst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7104113" y="1988840"/>
            <a:ext cx="2753327" cy="115212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6" name="Grupa 5">
            <a:extLst>
              <a:ext uri="{FF2B5EF4-FFF2-40B4-BE49-F238E27FC236}">
                <a16:creationId xmlns:a16="http://schemas.microsoft.com/office/drawing/2014/main" id="{FC86487B-81F0-40F1-B1E6-882D2173190E}"/>
              </a:ext>
            </a:extLst>
          </p:cNvPr>
          <p:cNvGrpSpPr/>
          <p:nvPr/>
        </p:nvGrpSpPr>
        <p:grpSpPr>
          <a:xfrm>
            <a:off x="7908479" y="2780928"/>
            <a:ext cx="4283521" cy="3509069"/>
            <a:chOff x="1043608" y="1916832"/>
            <a:chExt cx="4283521" cy="3509069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64DF46CC-228E-4689-B4E5-E636FD315D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lum bright="-10000" contrast="20000"/>
            </a:blip>
            <a:srcRect/>
            <a:stretch>
              <a:fillRect/>
            </a:stretch>
          </p:blipFill>
          <p:spPr bwMode="auto">
            <a:xfrm>
              <a:off x="1043608" y="1916832"/>
              <a:ext cx="4283521" cy="3509069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pole tekstowe 7">
              <a:extLst>
                <a:ext uri="{FF2B5EF4-FFF2-40B4-BE49-F238E27FC236}">
                  <a16:creationId xmlns:a16="http://schemas.microsoft.com/office/drawing/2014/main" id="{049AF643-D580-4ACF-93BC-57621B818A5C}"/>
                </a:ext>
              </a:extLst>
            </p:cNvPr>
            <p:cNvSpPr txBox="1"/>
            <p:nvPr/>
          </p:nvSpPr>
          <p:spPr>
            <a:xfrm>
              <a:off x="3995936" y="2113111"/>
              <a:ext cx="11192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400" b="1" dirty="0">
                  <a:latin typeface="Arial Narrow" pitchFamily="34" charset="0"/>
                </a:rPr>
                <a:t>Dobre Miasto</a:t>
              </a:r>
            </a:p>
          </p:txBody>
        </p:sp>
      </p:grpSp>
      <p:sp>
        <p:nvSpPr>
          <p:cNvPr id="11" name="Symbol zastępczy zawartości 2">
            <a:extLst>
              <a:ext uri="{FF2B5EF4-FFF2-40B4-BE49-F238E27FC236}">
                <a16:creationId xmlns:a16="http://schemas.microsoft.com/office/drawing/2014/main" id="{6066AC99-D34B-4B26-9B89-36F9896BB835}"/>
              </a:ext>
            </a:extLst>
          </p:cNvPr>
          <p:cNvSpPr txBox="1">
            <a:spLocks/>
          </p:cNvSpPr>
          <p:nvPr/>
        </p:nvSpPr>
        <p:spPr>
          <a:xfrm>
            <a:off x="433440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6BB00DF4-75A9-4188-9466-E3F3D302342B}"/>
              </a:ext>
            </a:extLst>
          </p:cNvPr>
          <p:cNvSpPr txBox="1"/>
          <p:nvPr/>
        </p:nvSpPr>
        <p:spPr>
          <a:xfrm>
            <a:off x="1055440" y="1417770"/>
            <a:ext cx="48603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Pełna baza danych o wszelkich zdarzeniach drogowych na drogach wojewódzkich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Kwerendy na tysiącach rekordów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i szczegóły pojedynczego wypadku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(dane z Policji)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Wizualizacja, generowanie map wypadków i ocen ryzyka, wykresów, diagramów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Wspomaga planowanie i realizację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innych programów funkcjonalnych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ZDW</a:t>
            </a:r>
          </a:p>
        </p:txBody>
      </p:sp>
    </p:spTree>
    <p:extLst>
      <p:ext uri="{BB962C8B-B14F-4D97-AF65-F5344CB8AC3E}">
        <p14:creationId xmlns:p14="http://schemas.microsoft.com/office/powerpoint/2010/main" val="362994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466AF264-B595-4F60-A49F-F68B9F7BA2A9}"/>
              </a:ext>
            </a:extLst>
          </p:cNvPr>
          <p:cNvSpPr txBox="1"/>
          <p:nvPr/>
        </p:nvSpPr>
        <p:spPr>
          <a:xfrm>
            <a:off x="1055440" y="35414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POPRAWA BEZPIECZEŃSTWA – PROGRAM PRZEWIDYWANIA ZAGROŻEŃ</a:t>
            </a:r>
          </a:p>
        </p:txBody>
      </p:sp>
      <p:pic>
        <p:nvPicPr>
          <p:cNvPr id="39" name="Obraz 38" hidden="1">
            <a:extLst>
              <a:ext uri="{FF2B5EF4-FFF2-40B4-BE49-F238E27FC236}">
                <a16:creationId xmlns:a16="http://schemas.microsoft.com/office/drawing/2014/main" id="{737DB9CF-3D3C-47B1-BF8F-5FB0C73800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lum bright="-10000" contrast="20000"/>
          </a:blip>
          <a:srcRect/>
          <a:stretch/>
        </p:blipFill>
        <p:spPr>
          <a:xfrm>
            <a:off x="1847529" y="1052736"/>
            <a:ext cx="5643373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" name="Picture 5" descr="P:\Publiczny\Wydział Organizacyjno-Prawny\ZDJĘCIA BRD\TD\TD P8120157.JPG" hidden="1">
            <a:extLst>
              <a:ext uri="{FF2B5EF4-FFF2-40B4-BE49-F238E27FC236}">
                <a16:creationId xmlns:a16="http://schemas.microsoft.com/office/drawing/2014/main" id="{F73ADEE0-3978-4BDF-B00F-CA297E1D1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151784" y="1556792"/>
            <a:ext cx="3744416" cy="444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" name="Picture 2" descr="P:\Publiczny\Wydział Organizacyjno-Prawny\ZDJĘCIA BRD\507 Lubomino\DSC03978.JPG" hidden="1">
            <a:extLst>
              <a:ext uri="{FF2B5EF4-FFF2-40B4-BE49-F238E27FC236}">
                <a16:creationId xmlns:a16="http://schemas.microsoft.com/office/drawing/2014/main" id="{DCF07AA0-02A9-40DD-9ACA-A2C1BC053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1904" y="2420888"/>
            <a:ext cx="5112568" cy="3834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2" name="Symbol zastępczy zawartości 2">
            <a:extLst>
              <a:ext uri="{FF2B5EF4-FFF2-40B4-BE49-F238E27FC236}">
                <a16:creationId xmlns:a16="http://schemas.microsoft.com/office/drawing/2014/main" id="{3F63AE2F-EA87-493C-81BC-A243A1B74802}"/>
              </a:ext>
            </a:extLst>
          </p:cNvPr>
          <p:cNvSpPr txBox="1">
            <a:spLocks/>
          </p:cNvSpPr>
          <p:nvPr/>
        </p:nvSpPr>
        <p:spPr>
          <a:xfrm>
            <a:off x="407368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pic>
        <p:nvPicPr>
          <p:cNvPr id="46" name="Obraz 45" descr="PrzyjDr-bezProtasa.jpg">
            <a:extLst>
              <a:ext uri="{FF2B5EF4-FFF2-40B4-BE49-F238E27FC236}">
                <a16:creationId xmlns:a16="http://schemas.microsoft.com/office/drawing/2014/main" id="{6F1551AE-5C26-482B-B98E-3DA0168961E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42397" y="5373216"/>
            <a:ext cx="769539" cy="10604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Prostokąt 46">
            <a:extLst>
              <a:ext uri="{FF2B5EF4-FFF2-40B4-BE49-F238E27FC236}">
                <a16:creationId xmlns:a16="http://schemas.microsoft.com/office/drawing/2014/main" id="{869A3542-D8E5-478C-AF1F-DB779B87ECAC}"/>
              </a:ext>
            </a:extLst>
          </p:cNvPr>
          <p:cNvSpPr/>
          <p:nvPr/>
        </p:nvSpPr>
        <p:spPr>
          <a:xfrm>
            <a:off x="1343472" y="1489185"/>
            <a:ext cx="4968552" cy="2964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Identyfikacja odcinków potencjalnie niebezpiecznych – ZDW wprowadza je jako pierwszy zarząd dróg w Polsce</a:t>
            </a:r>
          </a:p>
          <a:p>
            <a:pPr marL="285750" indent="-28575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Metoda wykorzystuje funkcję predykcji stopnia bezpieczeństwa ruchu w zależności od specyficznych warunków ruchu i </a:t>
            </a:r>
            <a:r>
              <a:rPr lang="pl-PL" dirty="0" err="1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zago-spodarowania</a:t>
            </a: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drogi (model opracowany</a:t>
            </a:r>
            <a:b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w USA, zmodyfikowany o warunki typowe</a:t>
            </a:r>
            <a:b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dla województwa </a:t>
            </a:r>
            <a:r>
              <a:rPr lang="pl-PL" dirty="0" err="1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warm-maz</a:t>
            </a: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ACC1D97-6AAC-4E0D-A0A5-ACCA00A00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824" y="1299383"/>
            <a:ext cx="5185792" cy="292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Prostokąt 49">
            <a:extLst>
              <a:ext uri="{FF2B5EF4-FFF2-40B4-BE49-F238E27FC236}">
                <a16:creationId xmlns:a16="http://schemas.microsoft.com/office/drawing/2014/main" id="{D30EF13C-4B9F-4961-B0BA-7A040C75E7D1}"/>
              </a:ext>
            </a:extLst>
          </p:cNvPr>
          <p:cNvSpPr/>
          <p:nvPr/>
        </p:nvSpPr>
        <p:spPr>
          <a:xfrm>
            <a:off x="1343472" y="4496447"/>
            <a:ext cx="9865096" cy="1524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2019 – zastosowanie na drogach RDW Kętrzyn</a:t>
            </a:r>
          </a:p>
          <a:p>
            <a:pPr marL="285750" indent="-28575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od 2020 – ocena całej sieci</a:t>
            </a:r>
          </a:p>
          <a:p>
            <a:pPr marL="285750" indent="-28575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Następnie – wprowadzenie działań poprawy </a:t>
            </a:r>
            <a:r>
              <a:rPr lang="pl-PL" dirty="0" err="1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brd</a:t>
            </a:r>
            <a:r>
              <a:rPr lang="pl-PL" dirty="0"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na tych odcinkach do długofalowej strategii rozwoju sieci dróg wojewódzkich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9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E05945C5-F42D-4DD2-B459-8B8ADC00A5FD}"/>
              </a:ext>
            </a:extLst>
          </p:cNvPr>
          <p:cNvSpPr txBox="1"/>
          <p:nvPr/>
        </p:nvSpPr>
        <p:spPr>
          <a:xfrm>
            <a:off x="1055440" y="354142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POPRAWA BEZPIECZEŃSTWA – PROGRAM BUDOWY CHODNIKÓW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72F6D7D-C10A-4442-ACBF-E88CFA6C5717}"/>
              </a:ext>
            </a:extLst>
          </p:cNvPr>
          <p:cNvSpPr txBox="1">
            <a:spLocks/>
          </p:cNvSpPr>
          <p:nvPr/>
        </p:nvSpPr>
        <p:spPr>
          <a:xfrm>
            <a:off x="407368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6143B43B-DA2D-4F36-85CD-9936CF577C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90000"/>
                    </a14:imgEffect>
                    <a14:imgEffect>
                      <a14:brightnessContrast bright="1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338" r="8308"/>
          <a:stretch/>
        </p:blipFill>
        <p:spPr>
          <a:xfrm>
            <a:off x="7320137" y="973850"/>
            <a:ext cx="2988000" cy="2908685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45B0536C-4650-451C-86F0-2795EF9A880F}"/>
              </a:ext>
            </a:extLst>
          </p:cNvPr>
          <p:cNvSpPr txBox="1"/>
          <p:nvPr/>
        </p:nvSpPr>
        <p:spPr>
          <a:xfrm>
            <a:off x="1487489" y="1222732"/>
            <a:ext cx="58326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Objęcie szczególną ochroną pieszych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Program dedykowany głównie małym miejscowościom, w których brak jest chodników przy DW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422 lokalizacje z hierarchią pilności</a:t>
            </a:r>
            <a:b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i parametrami zagrożeń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Współpraca merytoryczna i finansowa</a:t>
            </a:r>
            <a:b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z władzami </a:t>
            </a:r>
            <a:r>
              <a:rPr lang="pl-PL" sz="2400" dirty="0" err="1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JST</a:t>
            </a:r>
            <a:endParaRPr lang="pl-PL" sz="2400" dirty="0">
              <a:solidFill>
                <a:schemeClr val="accent3">
                  <a:lumMod val="50000"/>
                </a:schemeClr>
              </a:solidFill>
              <a:sym typeface="Symbol" panose="05050102010706020507" pitchFamily="18" charset="2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Rosnące zainteresowanie programem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7ADC8571-5BE8-4C61-B6B8-D7AE11B308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50000"/>
                    </a14:imgEffect>
                    <a14:imgEffect>
                      <a14:brightnessContrast bright="15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482" r="12207" b="22456"/>
          <a:stretch/>
        </p:blipFill>
        <p:spPr>
          <a:xfrm>
            <a:off x="7320137" y="3983867"/>
            <a:ext cx="2988000" cy="2541477"/>
          </a:xfrm>
          <a:prstGeom prst="rect">
            <a:avLst/>
          </a:prstGeom>
        </p:spPr>
      </p:pic>
      <p:pic>
        <p:nvPicPr>
          <p:cNvPr id="7" name="Obraz 6" descr="PrzyjDr-bezProtasa.jpg">
            <a:extLst>
              <a:ext uri="{FF2B5EF4-FFF2-40B4-BE49-F238E27FC236}">
                <a16:creationId xmlns:a16="http://schemas.microsoft.com/office/drawing/2014/main" id="{7EC31972-0459-4E36-B62F-5C753D2DBA2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442397" y="5373216"/>
            <a:ext cx="769539" cy="10604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297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:\Publiczny\Zdjęcia Filmy Galerie\Sadzenie drzew_zdjęcia\2017.04.18 Sadzenie drzew 527 Rychliki - Dymnik\DSC_3518.JPG">
            <a:extLst>
              <a:ext uri="{FF2B5EF4-FFF2-40B4-BE49-F238E27FC236}">
                <a16:creationId xmlns:a16="http://schemas.microsoft.com/office/drawing/2014/main" id="{28515B0A-5335-4D09-A858-B141569DA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5000" contrast="20000"/>
          </a:blip>
          <a:srcRect/>
          <a:stretch>
            <a:fillRect/>
          </a:stretch>
        </p:blipFill>
        <p:spPr bwMode="auto">
          <a:xfrm>
            <a:off x="6806184" y="1412776"/>
            <a:ext cx="5032676" cy="453650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l">
            <a:extLst>
              <a:ext uri="{FF2B5EF4-FFF2-40B4-BE49-F238E27FC236}">
                <a16:creationId xmlns:a16="http://schemas.microsoft.com/office/drawing/2014/main" id="{17130D52-2946-49DA-A55F-655155D53883}"/>
              </a:ext>
            </a:extLst>
          </p:cNvPr>
          <p:cNvSpPr txBox="1"/>
          <p:nvPr/>
        </p:nvSpPr>
        <p:spPr>
          <a:xfrm>
            <a:off x="1072838" y="354142"/>
            <a:ext cx="595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POPRAWA BEZPIECZEŃSTWA - PROGRAM ZIELONA DROGA</a:t>
            </a:r>
          </a:p>
        </p:txBody>
      </p:sp>
      <p:sp>
        <p:nvSpPr>
          <p:cNvPr id="6" name="Symbol zastępczy zawartości 2">
            <a:extLst>
              <a:ext uri="{FF2B5EF4-FFF2-40B4-BE49-F238E27FC236}">
                <a16:creationId xmlns:a16="http://schemas.microsoft.com/office/drawing/2014/main" id="{6594F063-9422-414E-A594-34AFA90F75C3}"/>
              </a:ext>
            </a:extLst>
          </p:cNvPr>
          <p:cNvSpPr txBox="1">
            <a:spLocks/>
          </p:cNvSpPr>
          <p:nvPr/>
        </p:nvSpPr>
        <p:spPr>
          <a:xfrm>
            <a:off x="407368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83654CCE-BF23-4ED2-9EA0-4F1405A1BF85}"/>
              </a:ext>
            </a:extLst>
          </p:cNvPr>
          <p:cNvSpPr txBox="1"/>
          <p:nvPr/>
        </p:nvSpPr>
        <p:spPr>
          <a:xfrm>
            <a:off x="1072839" y="1848887"/>
            <a:ext cx="59046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Rocznie d</a:t>
            </a: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wie zorganizowane akcje sadzenia drzew 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Pielęgnacja drzew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Dofinansowanie z UE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Setki i tysiące nasadzeń w trakcie bieżącej  działalności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Szkolenia pracowników 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Dialog ze społeczeństwem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</a:rPr>
              <a:t>Integracja środowiska</a:t>
            </a:r>
          </a:p>
        </p:txBody>
      </p:sp>
    </p:spTree>
    <p:extLst>
      <p:ext uri="{BB962C8B-B14F-4D97-AF65-F5344CB8AC3E}">
        <p14:creationId xmlns:p14="http://schemas.microsoft.com/office/powerpoint/2010/main" val="153599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A9D97387-00B2-4E78-9D9F-9D43B0E65236}"/>
              </a:ext>
            </a:extLst>
          </p:cNvPr>
          <p:cNvSpPr txBox="1"/>
          <p:nvPr/>
        </p:nvSpPr>
        <p:spPr>
          <a:xfrm>
            <a:off x="1055440" y="354142"/>
            <a:ext cx="892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57513" indent="-2957513"/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POPRAWA BEZPIECZEŃSTWA – PROGRAM BUDOWY STANOWISK DO WAŻENIA POJAZDÓW</a:t>
            </a:r>
            <a:br>
              <a:rPr lang="pl-PL" b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(OCHRONA DRÓG)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62D5421-F409-42CA-BCC3-3F92D4335108}"/>
              </a:ext>
            </a:extLst>
          </p:cNvPr>
          <p:cNvSpPr txBox="1">
            <a:spLocks/>
          </p:cNvSpPr>
          <p:nvPr/>
        </p:nvSpPr>
        <p:spPr>
          <a:xfrm>
            <a:off x="407368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B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Mapa" descr="sieć.jpg">
            <a:extLst>
              <a:ext uri="{FF2B5EF4-FFF2-40B4-BE49-F238E27FC236}">
                <a16:creationId xmlns:a16="http://schemas.microsoft.com/office/drawing/2014/main" id="{5EC3E351-BA92-4602-90A4-4A8D53F05A9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1544" y="980728"/>
            <a:ext cx="8712968" cy="5382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W-zie">
            <a:extLst>
              <a:ext uri="{FF2B5EF4-FFF2-40B4-BE49-F238E27FC236}">
                <a16:creationId xmlns:a16="http://schemas.microsoft.com/office/drawing/2014/main" id="{C9185D0D-F775-4A21-AF96-23E422312F7F}"/>
              </a:ext>
            </a:extLst>
          </p:cNvPr>
          <p:cNvSpPr/>
          <p:nvPr/>
        </p:nvSpPr>
        <p:spPr>
          <a:xfrm>
            <a:off x="7392144" y="2403056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7" name="leg-Wziel">
            <a:extLst>
              <a:ext uri="{FF2B5EF4-FFF2-40B4-BE49-F238E27FC236}">
                <a16:creationId xmlns:a16="http://schemas.microsoft.com/office/drawing/2014/main" id="{0A7614B3-28C7-454D-8E60-954A891818D2}"/>
              </a:ext>
            </a:extLst>
          </p:cNvPr>
          <p:cNvSpPr/>
          <p:nvPr/>
        </p:nvSpPr>
        <p:spPr>
          <a:xfrm>
            <a:off x="8467242" y="5283400"/>
            <a:ext cx="216000" cy="216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" name="leg-napis">
            <a:extLst>
              <a:ext uri="{FF2B5EF4-FFF2-40B4-BE49-F238E27FC236}">
                <a16:creationId xmlns:a16="http://schemas.microsoft.com/office/drawing/2014/main" id="{05142508-D842-4BAD-B36A-5574CB25E34C}"/>
              </a:ext>
            </a:extLst>
          </p:cNvPr>
          <p:cNvSpPr txBox="1"/>
          <p:nvPr/>
        </p:nvSpPr>
        <p:spPr>
          <a:xfrm>
            <a:off x="8752422" y="5283678"/>
            <a:ext cx="1080120" cy="215444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 marL="179388" indent="-179388"/>
            <a:r>
              <a:rPr lang="pl-PL" sz="1400" dirty="0">
                <a:latin typeface="Arial Narrow" pitchFamily="34" charset="0"/>
              </a:rPr>
              <a:t>–	istniejące</a:t>
            </a:r>
          </a:p>
        </p:txBody>
      </p:sp>
      <p:sp>
        <p:nvSpPr>
          <p:cNvPr id="9" name="W-zie">
            <a:extLst>
              <a:ext uri="{FF2B5EF4-FFF2-40B4-BE49-F238E27FC236}">
                <a16:creationId xmlns:a16="http://schemas.microsoft.com/office/drawing/2014/main" id="{F94EF7CD-ADDC-466F-BA15-35EC7EC08A4E}"/>
              </a:ext>
            </a:extLst>
          </p:cNvPr>
          <p:cNvSpPr/>
          <p:nvPr/>
        </p:nvSpPr>
        <p:spPr>
          <a:xfrm>
            <a:off x="7680176" y="1827494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0" name="W-zie">
            <a:extLst>
              <a:ext uri="{FF2B5EF4-FFF2-40B4-BE49-F238E27FC236}">
                <a16:creationId xmlns:a16="http://schemas.microsoft.com/office/drawing/2014/main" id="{01AB804F-C044-47B0-99B0-A9EA62E0C7EB}"/>
              </a:ext>
            </a:extLst>
          </p:cNvPr>
          <p:cNvSpPr/>
          <p:nvPr/>
        </p:nvSpPr>
        <p:spPr>
          <a:xfrm>
            <a:off x="9048328" y="3843216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1" name="W-zie">
            <a:extLst>
              <a:ext uri="{FF2B5EF4-FFF2-40B4-BE49-F238E27FC236}">
                <a16:creationId xmlns:a16="http://schemas.microsoft.com/office/drawing/2014/main" id="{E1BD8333-AF96-4834-A7D0-1F7C53C35A27}"/>
              </a:ext>
            </a:extLst>
          </p:cNvPr>
          <p:cNvSpPr/>
          <p:nvPr/>
        </p:nvSpPr>
        <p:spPr>
          <a:xfrm>
            <a:off x="4151784" y="2331048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2" name="W-zie">
            <a:extLst>
              <a:ext uri="{FF2B5EF4-FFF2-40B4-BE49-F238E27FC236}">
                <a16:creationId xmlns:a16="http://schemas.microsoft.com/office/drawing/2014/main" id="{8E31D489-9A74-4C31-BA3B-02707FE023E0}"/>
              </a:ext>
            </a:extLst>
          </p:cNvPr>
          <p:cNvSpPr/>
          <p:nvPr/>
        </p:nvSpPr>
        <p:spPr>
          <a:xfrm>
            <a:off x="4799856" y="2079040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3" name="W-zie">
            <a:extLst>
              <a:ext uri="{FF2B5EF4-FFF2-40B4-BE49-F238E27FC236}">
                <a16:creationId xmlns:a16="http://schemas.microsoft.com/office/drawing/2014/main" id="{B383F0F7-3E10-40AC-8307-DFE2B735BCBC}"/>
              </a:ext>
            </a:extLst>
          </p:cNvPr>
          <p:cNvSpPr/>
          <p:nvPr/>
        </p:nvSpPr>
        <p:spPr>
          <a:xfrm>
            <a:off x="2855640" y="4277146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4" name="W-zie">
            <a:extLst>
              <a:ext uri="{FF2B5EF4-FFF2-40B4-BE49-F238E27FC236}">
                <a16:creationId xmlns:a16="http://schemas.microsoft.com/office/drawing/2014/main" id="{212E6056-D0AF-425C-9454-9CD55E66CC0D}"/>
              </a:ext>
            </a:extLst>
          </p:cNvPr>
          <p:cNvSpPr/>
          <p:nvPr/>
        </p:nvSpPr>
        <p:spPr>
          <a:xfrm>
            <a:off x="3062674" y="4527312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5" name="W-zie">
            <a:extLst>
              <a:ext uri="{FF2B5EF4-FFF2-40B4-BE49-F238E27FC236}">
                <a16:creationId xmlns:a16="http://schemas.microsoft.com/office/drawing/2014/main" id="{172FA06A-379C-4A8A-BA87-3F306CAE59CF}"/>
              </a:ext>
            </a:extLst>
          </p:cNvPr>
          <p:cNvSpPr/>
          <p:nvPr/>
        </p:nvSpPr>
        <p:spPr>
          <a:xfrm>
            <a:off x="3581162" y="5244469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6" name="W-zie">
            <a:extLst>
              <a:ext uri="{FF2B5EF4-FFF2-40B4-BE49-F238E27FC236}">
                <a16:creationId xmlns:a16="http://schemas.microsoft.com/office/drawing/2014/main" id="{3D503CA4-04C6-44EC-82B2-80747556DA1A}"/>
              </a:ext>
            </a:extLst>
          </p:cNvPr>
          <p:cNvSpPr/>
          <p:nvPr/>
        </p:nvSpPr>
        <p:spPr>
          <a:xfrm>
            <a:off x="4146491" y="5813992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7" name="W-zie">
            <a:extLst>
              <a:ext uri="{FF2B5EF4-FFF2-40B4-BE49-F238E27FC236}">
                <a16:creationId xmlns:a16="http://schemas.microsoft.com/office/drawing/2014/main" id="{0660DCCD-D231-4B78-AD98-0450CA28764E}"/>
              </a:ext>
            </a:extLst>
          </p:cNvPr>
          <p:cNvSpPr/>
          <p:nvPr/>
        </p:nvSpPr>
        <p:spPr>
          <a:xfrm>
            <a:off x="5231944" y="3843216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8" name="W-zie">
            <a:extLst>
              <a:ext uri="{FF2B5EF4-FFF2-40B4-BE49-F238E27FC236}">
                <a16:creationId xmlns:a16="http://schemas.microsoft.com/office/drawing/2014/main" id="{90ECFFBC-5C1B-4DEA-B433-13729887A038}"/>
              </a:ext>
            </a:extLst>
          </p:cNvPr>
          <p:cNvSpPr/>
          <p:nvPr/>
        </p:nvSpPr>
        <p:spPr>
          <a:xfrm>
            <a:off x="4704615" y="5505825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9" name="W-zie">
            <a:extLst>
              <a:ext uri="{FF2B5EF4-FFF2-40B4-BE49-F238E27FC236}">
                <a16:creationId xmlns:a16="http://schemas.microsoft.com/office/drawing/2014/main" id="{FDB33CC5-69D2-4F03-A500-3312248825F3}"/>
              </a:ext>
            </a:extLst>
          </p:cNvPr>
          <p:cNvSpPr/>
          <p:nvPr/>
        </p:nvSpPr>
        <p:spPr>
          <a:xfrm>
            <a:off x="4835880" y="5415825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0" name="DKcz">
            <a:extLst>
              <a:ext uri="{FF2B5EF4-FFF2-40B4-BE49-F238E27FC236}">
                <a16:creationId xmlns:a16="http://schemas.microsoft.com/office/drawing/2014/main" id="{9F9F7595-85E0-4DCE-BEA2-F4D0EBF12A43}"/>
              </a:ext>
            </a:extLst>
          </p:cNvPr>
          <p:cNvSpPr/>
          <p:nvPr/>
        </p:nvSpPr>
        <p:spPr>
          <a:xfrm>
            <a:off x="8400256" y="3699200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1" name="DKcz">
            <a:extLst>
              <a:ext uri="{FF2B5EF4-FFF2-40B4-BE49-F238E27FC236}">
                <a16:creationId xmlns:a16="http://schemas.microsoft.com/office/drawing/2014/main" id="{3D380189-9CDE-4F75-B01D-F5EFA2E7215F}"/>
              </a:ext>
            </a:extLst>
          </p:cNvPr>
          <p:cNvSpPr/>
          <p:nvPr/>
        </p:nvSpPr>
        <p:spPr>
          <a:xfrm>
            <a:off x="6116211" y="4210879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2" name="DKcz">
            <a:extLst>
              <a:ext uri="{FF2B5EF4-FFF2-40B4-BE49-F238E27FC236}">
                <a16:creationId xmlns:a16="http://schemas.microsoft.com/office/drawing/2014/main" id="{F72A79BD-18E7-4A36-9F4B-F56DE4C5375A}"/>
              </a:ext>
            </a:extLst>
          </p:cNvPr>
          <p:cNvSpPr/>
          <p:nvPr/>
        </p:nvSpPr>
        <p:spPr>
          <a:xfrm>
            <a:off x="6064452" y="4494823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3" name="DKcz">
            <a:extLst>
              <a:ext uri="{FF2B5EF4-FFF2-40B4-BE49-F238E27FC236}">
                <a16:creationId xmlns:a16="http://schemas.microsoft.com/office/drawing/2014/main" id="{5095E1A9-7017-43EC-BB06-13B2699445FF}"/>
              </a:ext>
            </a:extLst>
          </p:cNvPr>
          <p:cNvSpPr/>
          <p:nvPr/>
        </p:nvSpPr>
        <p:spPr>
          <a:xfrm>
            <a:off x="4655840" y="4536666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4" name="DKcz">
            <a:extLst>
              <a:ext uri="{FF2B5EF4-FFF2-40B4-BE49-F238E27FC236}">
                <a16:creationId xmlns:a16="http://schemas.microsoft.com/office/drawing/2014/main" id="{A45C8D71-ABE6-4D13-9F65-83A206FD168D}"/>
              </a:ext>
            </a:extLst>
          </p:cNvPr>
          <p:cNvSpPr/>
          <p:nvPr/>
        </p:nvSpPr>
        <p:spPr>
          <a:xfrm>
            <a:off x="4763872" y="3663216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5" name="DKcz">
            <a:extLst>
              <a:ext uri="{FF2B5EF4-FFF2-40B4-BE49-F238E27FC236}">
                <a16:creationId xmlns:a16="http://schemas.microsoft.com/office/drawing/2014/main" id="{E29E5274-F432-43BD-BD93-FF537A203B9C}"/>
              </a:ext>
            </a:extLst>
          </p:cNvPr>
          <p:cNvSpPr/>
          <p:nvPr/>
        </p:nvSpPr>
        <p:spPr>
          <a:xfrm>
            <a:off x="5807968" y="3375184"/>
            <a:ext cx="180000" cy="180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6" name="leg-napis">
            <a:extLst>
              <a:ext uri="{FF2B5EF4-FFF2-40B4-BE49-F238E27FC236}">
                <a16:creationId xmlns:a16="http://schemas.microsoft.com/office/drawing/2014/main" id="{698F8197-CB12-44DD-B9A9-5DF377EDCF85}"/>
              </a:ext>
            </a:extLst>
          </p:cNvPr>
          <p:cNvSpPr txBox="1"/>
          <p:nvPr/>
        </p:nvSpPr>
        <p:spPr>
          <a:xfrm>
            <a:off x="8752422" y="5644578"/>
            <a:ext cx="1944216" cy="430887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 marL="179388" indent="-179388"/>
            <a:r>
              <a:rPr lang="pl-PL" sz="1400" dirty="0">
                <a:latin typeface="Arial Narrow" pitchFamily="34" charset="0"/>
              </a:rPr>
              <a:t>–	planowane do roku 2020 </a:t>
            </a:r>
            <a:br>
              <a:rPr lang="pl-PL" sz="1400" dirty="0">
                <a:latin typeface="Arial Narrow" pitchFamily="34" charset="0"/>
              </a:rPr>
            </a:br>
            <a:r>
              <a:rPr lang="pl-PL" sz="1400" dirty="0">
                <a:latin typeface="Arial Narrow" pitchFamily="34" charset="0"/>
              </a:rPr>
              <a:t>(w tym w ramach RPO)</a:t>
            </a:r>
          </a:p>
        </p:txBody>
      </p:sp>
      <p:sp>
        <p:nvSpPr>
          <p:cNvPr id="27" name="leg-Wż">
            <a:extLst>
              <a:ext uri="{FF2B5EF4-FFF2-40B4-BE49-F238E27FC236}">
                <a16:creationId xmlns:a16="http://schemas.microsoft.com/office/drawing/2014/main" id="{5E18BB70-BDEC-48F5-987C-F5729F59C25E}"/>
              </a:ext>
            </a:extLst>
          </p:cNvPr>
          <p:cNvSpPr/>
          <p:nvPr/>
        </p:nvSpPr>
        <p:spPr>
          <a:xfrm>
            <a:off x="8467242" y="5643416"/>
            <a:ext cx="216000" cy="216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8" name="W-ż">
            <a:extLst>
              <a:ext uri="{FF2B5EF4-FFF2-40B4-BE49-F238E27FC236}">
                <a16:creationId xmlns:a16="http://schemas.microsoft.com/office/drawing/2014/main" id="{409CCE12-60D4-4E66-861C-55BA25DB9353}"/>
              </a:ext>
            </a:extLst>
          </p:cNvPr>
          <p:cNvSpPr/>
          <p:nvPr/>
        </p:nvSpPr>
        <p:spPr>
          <a:xfrm>
            <a:off x="4151784" y="4815344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29" name="W-ż">
            <a:extLst>
              <a:ext uri="{FF2B5EF4-FFF2-40B4-BE49-F238E27FC236}">
                <a16:creationId xmlns:a16="http://schemas.microsoft.com/office/drawing/2014/main" id="{97CD3472-7B9E-4970-A578-5E8D24F7D47E}"/>
              </a:ext>
            </a:extLst>
          </p:cNvPr>
          <p:cNvSpPr/>
          <p:nvPr/>
        </p:nvSpPr>
        <p:spPr>
          <a:xfrm>
            <a:off x="4439816" y="182699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0" name="W-ż">
            <a:extLst>
              <a:ext uri="{FF2B5EF4-FFF2-40B4-BE49-F238E27FC236}">
                <a16:creationId xmlns:a16="http://schemas.microsoft.com/office/drawing/2014/main" id="{F0D6637A-9662-43E7-A8CA-BE2AA093EEBB}"/>
              </a:ext>
            </a:extLst>
          </p:cNvPr>
          <p:cNvSpPr/>
          <p:nvPr/>
        </p:nvSpPr>
        <p:spPr>
          <a:xfrm>
            <a:off x="3395720" y="128695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1" name="W-ż">
            <a:extLst>
              <a:ext uri="{FF2B5EF4-FFF2-40B4-BE49-F238E27FC236}">
                <a16:creationId xmlns:a16="http://schemas.microsoft.com/office/drawing/2014/main" id="{B96E7F2C-B1A3-4480-9DB4-CF91C0AB0EC0}"/>
              </a:ext>
            </a:extLst>
          </p:cNvPr>
          <p:cNvSpPr/>
          <p:nvPr/>
        </p:nvSpPr>
        <p:spPr>
          <a:xfrm>
            <a:off x="6672064" y="200703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2" name="W-ż">
            <a:extLst>
              <a:ext uri="{FF2B5EF4-FFF2-40B4-BE49-F238E27FC236}">
                <a16:creationId xmlns:a16="http://schemas.microsoft.com/office/drawing/2014/main" id="{58A71C42-6679-49B8-8D3A-A541AA7AB3FB}"/>
              </a:ext>
            </a:extLst>
          </p:cNvPr>
          <p:cNvSpPr/>
          <p:nvPr/>
        </p:nvSpPr>
        <p:spPr>
          <a:xfrm>
            <a:off x="10229169" y="120639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3" name="W-ż">
            <a:extLst>
              <a:ext uri="{FF2B5EF4-FFF2-40B4-BE49-F238E27FC236}">
                <a16:creationId xmlns:a16="http://schemas.microsoft.com/office/drawing/2014/main" id="{C05C201F-2471-46BB-8887-D518BC81C300}"/>
              </a:ext>
            </a:extLst>
          </p:cNvPr>
          <p:cNvSpPr/>
          <p:nvPr/>
        </p:nvSpPr>
        <p:spPr>
          <a:xfrm>
            <a:off x="5916000" y="279912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4" name="W-ż">
            <a:extLst>
              <a:ext uri="{FF2B5EF4-FFF2-40B4-BE49-F238E27FC236}">
                <a16:creationId xmlns:a16="http://schemas.microsoft.com/office/drawing/2014/main" id="{2C4CBB2B-097E-48C9-8C55-D3905830A3F2}"/>
              </a:ext>
            </a:extLst>
          </p:cNvPr>
          <p:cNvSpPr/>
          <p:nvPr/>
        </p:nvSpPr>
        <p:spPr>
          <a:xfrm>
            <a:off x="4763872" y="261908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5" name="W-ż">
            <a:extLst>
              <a:ext uri="{FF2B5EF4-FFF2-40B4-BE49-F238E27FC236}">
                <a16:creationId xmlns:a16="http://schemas.microsoft.com/office/drawing/2014/main" id="{E545BB23-7043-4B2C-9158-93A27A790465}"/>
              </a:ext>
            </a:extLst>
          </p:cNvPr>
          <p:cNvSpPr/>
          <p:nvPr/>
        </p:nvSpPr>
        <p:spPr>
          <a:xfrm>
            <a:off x="3899261" y="3181841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7" name="W-ż">
            <a:extLst>
              <a:ext uri="{FF2B5EF4-FFF2-40B4-BE49-F238E27FC236}">
                <a16:creationId xmlns:a16="http://schemas.microsoft.com/office/drawing/2014/main" id="{E8FE5F63-67B2-48DB-9E4E-31CAB1520E81}"/>
              </a:ext>
            </a:extLst>
          </p:cNvPr>
          <p:cNvSpPr/>
          <p:nvPr/>
        </p:nvSpPr>
        <p:spPr>
          <a:xfrm>
            <a:off x="2495600" y="470731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38" name="RPOnapis">
            <a:extLst>
              <a:ext uri="{FF2B5EF4-FFF2-40B4-BE49-F238E27FC236}">
                <a16:creationId xmlns:a16="http://schemas.microsoft.com/office/drawing/2014/main" id="{32A75458-6A80-4BAF-A7C3-0660F1753D56}"/>
              </a:ext>
            </a:extLst>
          </p:cNvPr>
          <p:cNvSpPr txBox="1"/>
          <p:nvPr/>
        </p:nvSpPr>
        <p:spPr>
          <a:xfrm>
            <a:off x="9832542" y="1254477"/>
            <a:ext cx="432048" cy="215444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36000" tIns="0" rIns="36000" bIns="0" rtlCol="0">
            <a:spAutoFit/>
          </a:bodyPr>
          <a:lstStyle/>
          <a:p>
            <a:pPr marL="179388" indent="-179388" algn="ctr"/>
            <a:r>
              <a:rPr lang="pl-PL" sz="1400" b="1" dirty="0">
                <a:ln w="3175">
                  <a:solidFill>
                    <a:srgbClr val="FFFF00"/>
                  </a:solidFill>
                </a:ln>
                <a:latin typeface="Arial Narrow" pitchFamily="34" charset="0"/>
              </a:rPr>
              <a:t>RPO</a:t>
            </a:r>
          </a:p>
        </p:txBody>
      </p:sp>
      <p:sp>
        <p:nvSpPr>
          <p:cNvPr id="39" name="RPOnapis">
            <a:extLst>
              <a:ext uri="{FF2B5EF4-FFF2-40B4-BE49-F238E27FC236}">
                <a16:creationId xmlns:a16="http://schemas.microsoft.com/office/drawing/2014/main" id="{C9DE49A8-E852-4172-BFDA-4DB7F17151EB}"/>
              </a:ext>
            </a:extLst>
          </p:cNvPr>
          <p:cNvSpPr txBox="1"/>
          <p:nvPr/>
        </p:nvSpPr>
        <p:spPr>
          <a:xfrm>
            <a:off x="3462699" y="1163260"/>
            <a:ext cx="432048" cy="215444"/>
          </a:xfrm>
          <a:prstGeom prst="rect">
            <a:avLst/>
          </a:prstGeom>
          <a:noFill/>
          <a:ln>
            <a:noFill/>
            <a:prstDash val="solid"/>
          </a:ln>
          <a:effectLst/>
        </p:spPr>
        <p:txBody>
          <a:bodyPr wrap="square" lIns="36000" tIns="0" rIns="36000" bIns="0" rtlCol="0">
            <a:spAutoFit/>
          </a:bodyPr>
          <a:lstStyle/>
          <a:p>
            <a:pPr marL="179388" indent="-179388" algn="ctr"/>
            <a:r>
              <a:rPr lang="pl-PL" sz="1400" b="1" dirty="0">
                <a:ln w="3175">
                  <a:solidFill>
                    <a:srgbClr val="FFFF00"/>
                  </a:solidFill>
                </a:ln>
                <a:latin typeface="Arial Narrow" pitchFamily="34" charset="0"/>
              </a:rPr>
              <a:t>RPO</a:t>
            </a:r>
          </a:p>
        </p:txBody>
      </p:sp>
      <p:sp>
        <p:nvSpPr>
          <p:cNvPr id="40" name="RPOnapis">
            <a:extLst>
              <a:ext uri="{FF2B5EF4-FFF2-40B4-BE49-F238E27FC236}">
                <a16:creationId xmlns:a16="http://schemas.microsoft.com/office/drawing/2014/main" id="{BFEB8EFF-611E-4F70-927A-A86BB237E9B7}"/>
              </a:ext>
            </a:extLst>
          </p:cNvPr>
          <p:cNvSpPr txBox="1"/>
          <p:nvPr/>
        </p:nvSpPr>
        <p:spPr>
          <a:xfrm>
            <a:off x="3951904" y="2998942"/>
            <a:ext cx="432048" cy="215444"/>
          </a:xfrm>
          <a:prstGeom prst="rect">
            <a:avLst/>
          </a:prstGeom>
          <a:noFill/>
          <a:ln>
            <a:noFill/>
            <a:prstDash val="solid"/>
          </a:ln>
          <a:effectLst/>
        </p:spPr>
        <p:txBody>
          <a:bodyPr wrap="square" lIns="36000" tIns="0" rIns="36000" bIns="0" rtlCol="0">
            <a:spAutoFit/>
          </a:bodyPr>
          <a:lstStyle/>
          <a:p>
            <a:pPr marL="179388" indent="-179388" algn="ctr"/>
            <a:r>
              <a:rPr lang="pl-PL" sz="1400" b="1" dirty="0">
                <a:ln w="3175">
                  <a:solidFill>
                    <a:srgbClr val="FFFF00"/>
                  </a:solidFill>
                </a:ln>
                <a:latin typeface="Arial Narrow" pitchFamily="34" charset="0"/>
              </a:rPr>
              <a:t>RPO</a:t>
            </a:r>
          </a:p>
        </p:txBody>
      </p:sp>
      <p:sp>
        <p:nvSpPr>
          <p:cNvPr id="41" name="RPOnapis">
            <a:extLst>
              <a:ext uri="{FF2B5EF4-FFF2-40B4-BE49-F238E27FC236}">
                <a16:creationId xmlns:a16="http://schemas.microsoft.com/office/drawing/2014/main" id="{35E60E37-2A62-450C-851B-DC96DF255BFA}"/>
              </a:ext>
            </a:extLst>
          </p:cNvPr>
          <p:cNvSpPr txBox="1"/>
          <p:nvPr/>
        </p:nvSpPr>
        <p:spPr>
          <a:xfrm>
            <a:off x="4367853" y="1608444"/>
            <a:ext cx="432048" cy="215444"/>
          </a:xfrm>
          <a:prstGeom prst="rect">
            <a:avLst/>
          </a:prstGeom>
          <a:noFill/>
          <a:ln>
            <a:noFill/>
            <a:prstDash val="solid"/>
          </a:ln>
          <a:effectLst/>
        </p:spPr>
        <p:txBody>
          <a:bodyPr wrap="square" lIns="36000" tIns="0" rIns="36000" bIns="0" rtlCol="0">
            <a:spAutoFit/>
          </a:bodyPr>
          <a:lstStyle/>
          <a:p>
            <a:pPr marL="179388" indent="-179388" algn="ctr"/>
            <a:r>
              <a:rPr lang="pl-PL" sz="1400" b="1" dirty="0">
                <a:ln w="3175">
                  <a:solidFill>
                    <a:srgbClr val="FFFF00"/>
                  </a:solidFill>
                </a:ln>
                <a:latin typeface="Arial Narrow" pitchFamily="34" charset="0"/>
              </a:rPr>
              <a:t>RPO</a:t>
            </a:r>
          </a:p>
        </p:txBody>
      </p:sp>
      <p:sp>
        <p:nvSpPr>
          <p:cNvPr id="42" name="DKpom">
            <a:extLst>
              <a:ext uri="{FF2B5EF4-FFF2-40B4-BE49-F238E27FC236}">
                <a16:creationId xmlns:a16="http://schemas.microsoft.com/office/drawing/2014/main" id="{8C0F2B2D-5025-43E1-AFEA-AF8B8A787D5B}"/>
              </a:ext>
            </a:extLst>
          </p:cNvPr>
          <p:cNvSpPr/>
          <p:nvPr/>
        </p:nvSpPr>
        <p:spPr>
          <a:xfrm>
            <a:off x="4788233" y="4959360"/>
            <a:ext cx="180000" cy="180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43" name="DKpom">
            <a:extLst>
              <a:ext uri="{FF2B5EF4-FFF2-40B4-BE49-F238E27FC236}">
                <a16:creationId xmlns:a16="http://schemas.microsoft.com/office/drawing/2014/main" id="{1D25453E-7EA2-4D99-A226-4E0726E7831E}"/>
              </a:ext>
            </a:extLst>
          </p:cNvPr>
          <p:cNvSpPr/>
          <p:nvPr/>
        </p:nvSpPr>
        <p:spPr>
          <a:xfrm>
            <a:off x="4363057" y="4381892"/>
            <a:ext cx="180000" cy="180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44" name="DKpom">
            <a:extLst>
              <a:ext uri="{FF2B5EF4-FFF2-40B4-BE49-F238E27FC236}">
                <a16:creationId xmlns:a16="http://schemas.microsoft.com/office/drawing/2014/main" id="{3F17DBF8-1D37-4FDB-8261-BCA5D949FCEF}"/>
              </a:ext>
            </a:extLst>
          </p:cNvPr>
          <p:cNvSpPr/>
          <p:nvPr/>
        </p:nvSpPr>
        <p:spPr>
          <a:xfrm>
            <a:off x="3755760" y="3735224"/>
            <a:ext cx="180000" cy="180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45" name="DKpom">
            <a:extLst>
              <a:ext uri="{FF2B5EF4-FFF2-40B4-BE49-F238E27FC236}">
                <a16:creationId xmlns:a16="http://schemas.microsoft.com/office/drawing/2014/main" id="{77DCA577-48C4-4B83-9219-21A4C7BAF48F}"/>
              </a:ext>
            </a:extLst>
          </p:cNvPr>
          <p:cNvSpPr/>
          <p:nvPr/>
        </p:nvSpPr>
        <p:spPr>
          <a:xfrm>
            <a:off x="3431704" y="3339160"/>
            <a:ext cx="180000" cy="180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46" name="DKpom">
            <a:extLst>
              <a:ext uri="{FF2B5EF4-FFF2-40B4-BE49-F238E27FC236}">
                <a16:creationId xmlns:a16="http://schemas.microsoft.com/office/drawing/2014/main" id="{9D7B3106-0E5C-49EE-B8D3-AC3F7D50BE3B}"/>
              </a:ext>
            </a:extLst>
          </p:cNvPr>
          <p:cNvSpPr/>
          <p:nvPr/>
        </p:nvSpPr>
        <p:spPr>
          <a:xfrm>
            <a:off x="3005098" y="5100453"/>
            <a:ext cx="180000" cy="180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47" name="leg DW istn">
            <a:extLst>
              <a:ext uri="{FF2B5EF4-FFF2-40B4-BE49-F238E27FC236}">
                <a16:creationId xmlns:a16="http://schemas.microsoft.com/office/drawing/2014/main" id="{EA3350FB-BC0D-44AB-856B-A2DEB9CD9DB1}"/>
              </a:ext>
            </a:extLst>
          </p:cNvPr>
          <p:cNvSpPr txBox="1"/>
          <p:nvPr/>
        </p:nvSpPr>
        <p:spPr>
          <a:xfrm>
            <a:off x="8467230" y="5310610"/>
            <a:ext cx="216024" cy="16158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pl-PL" sz="1050" b="1" dirty="0">
                <a:latin typeface="Arial Narrow" pitchFamily="34" charset="0"/>
              </a:rPr>
              <a:t>DW</a:t>
            </a:r>
          </a:p>
        </p:txBody>
      </p:sp>
      <p:sp>
        <p:nvSpPr>
          <p:cNvPr id="48" name="leg DW plan">
            <a:extLst>
              <a:ext uri="{FF2B5EF4-FFF2-40B4-BE49-F238E27FC236}">
                <a16:creationId xmlns:a16="http://schemas.microsoft.com/office/drawing/2014/main" id="{C715CB90-3042-457B-83AB-7940DB62B8C6}"/>
              </a:ext>
            </a:extLst>
          </p:cNvPr>
          <p:cNvSpPr txBox="1"/>
          <p:nvPr/>
        </p:nvSpPr>
        <p:spPr>
          <a:xfrm>
            <a:off x="8467230" y="5670626"/>
            <a:ext cx="216024" cy="16158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pl-PL" sz="1050" b="1" dirty="0">
                <a:latin typeface="Arial Narrow" pitchFamily="34" charset="0"/>
              </a:rPr>
              <a:t>DW</a:t>
            </a:r>
          </a:p>
        </p:txBody>
      </p:sp>
      <p:sp>
        <p:nvSpPr>
          <p:cNvPr id="49" name="leg-DKpom">
            <a:extLst>
              <a:ext uri="{FF2B5EF4-FFF2-40B4-BE49-F238E27FC236}">
                <a16:creationId xmlns:a16="http://schemas.microsoft.com/office/drawing/2014/main" id="{0623FD26-49B3-4E13-A3A1-217A03E39E0D}"/>
              </a:ext>
            </a:extLst>
          </p:cNvPr>
          <p:cNvSpPr/>
          <p:nvPr/>
        </p:nvSpPr>
        <p:spPr>
          <a:xfrm>
            <a:off x="8178484" y="5643416"/>
            <a:ext cx="216000" cy="216000"/>
          </a:xfrm>
          <a:prstGeom prst="ellipse">
            <a:avLst/>
          </a:prstGeom>
          <a:solidFill>
            <a:srgbClr val="FF9933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0" name="leg DK plan">
            <a:extLst>
              <a:ext uri="{FF2B5EF4-FFF2-40B4-BE49-F238E27FC236}">
                <a16:creationId xmlns:a16="http://schemas.microsoft.com/office/drawing/2014/main" id="{64E4AAE5-07F1-4600-8079-E9E2BA84EBAF}"/>
              </a:ext>
            </a:extLst>
          </p:cNvPr>
          <p:cNvSpPr txBox="1"/>
          <p:nvPr/>
        </p:nvSpPr>
        <p:spPr>
          <a:xfrm>
            <a:off x="8178472" y="5670626"/>
            <a:ext cx="216024" cy="16158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pl-PL" sz="1050" b="1" dirty="0" err="1">
                <a:latin typeface="Arial Narrow" pitchFamily="34" charset="0"/>
              </a:rPr>
              <a:t>DK</a:t>
            </a:r>
            <a:endParaRPr lang="pl-PL" sz="1050" b="1" dirty="0">
              <a:latin typeface="Arial Narrow" pitchFamily="34" charset="0"/>
            </a:endParaRPr>
          </a:p>
        </p:txBody>
      </p:sp>
      <p:sp>
        <p:nvSpPr>
          <p:cNvPr id="51" name="leg-DKczer">
            <a:extLst>
              <a:ext uri="{FF2B5EF4-FFF2-40B4-BE49-F238E27FC236}">
                <a16:creationId xmlns:a16="http://schemas.microsoft.com/office/drawing/2014/main" id="{A2397AAD-41E9-4A5D-B295-0A48DD58CE36}"/>
              </a:ext>
            </a:extLst>
          </p:cNvPr>
          <p:cNvSpPr/>
          <p:nvPr/>
        </p:nvSpPr>
        <p:spPr>
          <a:xfrm>
            <a:off x="8178484" y="5283400"/>
            <a:ext cx="216000" cy="216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2" name="leg DK istn">
            <a:extLst>
              <a:ext uri="{FF2B5EF4-FFF2-40B4-BE49-F238E27FC236}">
                <a16:creationId xmlns:a16="http://schemas.microsoft.com/office/drawing/2014/main" id="{42DDDE5D-FE4C-49D2-B41F-42FD9CC7B24F}"/>
              </a:ext>
            </a:extLst>
          </p:cNvPr>
          <p:cNvSpPr txBox="1"/>
          <p:nvPr/>
        </p:nvSpPr>
        <p:spPr>
          <a:xfrm>
            <a:off x="8178472" y="5310610"/>
            <a:ext cx="216024" cy="16158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pl-PL" sz="105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DK</a:t>
            </a:r>
            <a:endParaRPr lang="pl-PL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3" name="W-zie">
            <a:extLst>
              <a:ext uri="{FF2B5EF4-FFF2-40B4-BE49-F238E27FC236}">
                <a16:creationId xmlns:a16="http://schemas.microsoft.com/office/drawing/2014/main" id="{0E8B006F-7847-4D80-BA78-3D8887E097FE}"/>
              </a:ext>
            </a:extLst>
          </p:cNvPr>
          <p:cNvSpPr/>
          <p:nvPr/>
        </p:nvSpPr>
        <p:spPr>
          <a:xfrm>
            <a:off x="3737330" y="3104013"/>
            <a:ext cx="180000" cy="180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54" name="W-ż">
            <a:extLst>
              <a:ext uri="{FF2B5EF4-FFF2-40B4-BE49-F238E27FC236}">
                <a16:creationId xmlns:a16="http://schemas.microsoft.com/office/drawing/2014/main" id="{EE89DE01-FBEE-4B38-AC87-2218B3F434F1}"/>
              </a:ext>
            </a:extLst>
          </p:cNvPr>
          <p:cNvSpPr/>
          <p:nvPr/>
        </p:nvSpPr>
        <p:spPr>
          <a:xfrm>
            <a:off x="4237268" y="171979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solid"/>
          </a:ln>
          <a:effectLst>
            <a:outerShdw blurRad="12700" dist="25400" dir="2700000" algn="tl" rotWithShape="0">
              <a:prstClr val="black">
                <a:alpha val="9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9929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1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4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/>
      <p:bldP spid="39" grpId="0"/>
      <p:bldP spid="40" grpId="0"/>
      <p:bldP spid="41" grpId="0"/>
      <p:bldP spid="42" grpId="0" animBg="1"/>
      <p:bldP spid="43" grpId="0" animBg="1"/>
      <p:bldP spid="44" grpId="0" animBg="1"/>
      <p:bldP spid="45" grpId="0" animBg="1"/>
      <p:bldP spid="46" grpId="0" animBg="1"/>
      <p:bldP spid="53" grpId="0" animBg="1"/>
      <p:bldP spid="5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>
            <a:extLst>
              <a:ext uri="{FF2B5EF4-FFF2-40B4-BE49-F238E27FC236}">
                <a16:creationId xmlns:a16="http://schemas.microsoft.com/office/drawing/2014/main" id="{FD926371-81A2-43C4-8485-0AAB06DF3A60}"/>
              </a:ext>
            </a:extLst>
          </p:cNvPr>
          <p:cNvSpPr txBox="1">
            <a:spLocks/>
          </p:cNvSpPr>
          <p:nvPr/>
        </p:nvSpPr>
        <p:spPr>
          <a:xfrm>
            <a:off x="2640000" y="2853016"/>
            <a:ext cx="6912000" cy="72000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Nowoczesne zarządzanie</a:t>
            </a:r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7D91820B-BBFB-4D86-BBDE-716713B84481}"/>
              </a:ext>
            </a:extLst>
          </p:cNvPr>
          <p:cNvSpPr txBox="1">
            <a:spLocks/>
          </p:cNvSpPr>
          <p:nvPr/>
        </p:nvSpPr>
        <p:spPr>
          <a:xfrm>
            <a:off x="5807968" y="1628800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  <a:endParaRPr lang="pl-PL" sz="9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6" name="Symbol zastępczy zawartości 2">
            <a:extLst>
              <a:ext uri="{FF2B5EF4-FFF2-40B4-BE49-F238E27FC236}">
                <a16:creationId xmlns:a16="http://schemas.microsoft.com/office/drawing/2014/main" id="{9E3F71CF-8C45-445F-9FC0-39D20D39F1F0}"/>
              </a:ext>
            </a:extLst>
          </p:cNvPr>
          <p:cNvSpPr txBox="1">
            <a:spLocks/>
          </p:cNvSpPr>
          <p:nvPr/>
        </p:nvSpPr>
        <p:spPr>
          <a:xfrm>
            <a:off x="2640000" y="3573016"/>
            <a:ext cx="6912000" cy="1440160"/>
          </a:xfrm>
          <a:prstGeom prst="rect">
            <a:avLst/>
          </a:prstGeom>
        </p:spPr>
        <p:txBody>
          <a:bodyPr vert="horz" anchor="ctr" anchorCtr="0">
            <a:normAutofit/>
          </a:bodyPr>
          <a:lstStyle/>
          <a:p>
            <a:pPr algn="ctr">
              <a:buClr>
                <a:schemeClr val="accent2"/>
              </a:buClr>
              <a:buSzPct val="60000"/>
              <a:defRPr/>
            </a:pPr>
            <a:r>
              <a:rPr lang="pl-PL" sz="2800" dirty="0"/>
              <a:t>wprowadzanie nowoczesnych technologii</a:t>
            </a:r>
            <a:br>
              <a:rPr lang="pl-PL" sz="2800" dirty="0"/>
            </a:br>
            <a:r>
              <a:rPr lang="pl-PL" sz="2800" dirty="0"/>
              <a:t>w zarządzaniu drogami </a:t>
            </a:r>
          </a:p>
        </p:txBody>
      </p:sp>
    </p:spTree>
    <p:extLst>
      <p:ext uri="{BB962C8B-B14F-4D97-AF65-F5344CB8AC3E}">
        <p14:creationId xmlns:p14="http://schemas.microsoft.com/office/powerpoint/2010/main" val="246695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pa">
            <a:extLst>
              <a:ext uri="{FF2B5EF4-FFF2-40B4-BE49-F238E27FC236}">
                <a16:creationId xmlns:a16="http://schemas.microsoft.com/office/drawing/2014/main" id="{A7E107CB-C211-4950-B85D-1D469ECA5B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lum bright="-10000" contrast="10000"/>
          </a:blip>
          <a:srcRect l="12971"/>
          <a:stretch/>
        </p:blipFill>
        <p:spPr bwMode="auto">
          <a:xfrm>
            <a:off x="3888149" y="898808"/>
            <a:ext cx="7657935" cy="4762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Elipsa 3">
            <a:extLst>
              <a:ext uri="{FF2B5EF4-FFF2-40B4-BE49-F238E27FC236}">
                <a16:creationId xmlns:a16="http://schemas.microsoft.com/office/drawing/2014/main" id="{7959AC97-F777-42BC-A3D7-D914A9CEFD2C}"/>
              </a:ext>
            </a:extLst>
          </p:cNvPr>
          <p:cNvSpPr/>
          <p:nvPr/>
        </p:nvSpPr>
        <p:spPr>
          <a:xfrm>
            <a:off x="5064488" y="4820308"/>
            <a:ext cx="360040" cy="360040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zaokrąglony 5">
            <a:extLst>
              <a:ext uri="{FF2B5EF4-FFF2-40B4-BE49-F238E27FC236}">
                <a16:creationId xmlns:a16="http://schemas.microsoft.com/office/drawing/2014/main" id="{FA96F752-45C9-4432-AD1C-761F69836334}"/>
              </a:ext>
            </a:extLst>
          </p:cNvPr>
          <p:cNvSpPr/>
          <p:nvPr/>
        </p:nvSpPr>
        <p:spPr>
          <a:xfrm>
            <a:off x="9840416" y="1473735"/>
            <a:ext cx="1739401" cy="1667233"/>
          </a:xfrm>
          <a:prstGeom prst="roundRect">
            <a:avLst>
              <a:gd name="adj" fmla="val 6746"/>
            </a:avLst>
          </a:prstGeom>
          <a:noFill/>
          <a:ln w="571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69D115-5EFC-49A7-B99D-44F958749BF8}"/>
              </a:ext>
            </a:extLst>
          </p:cNvPr>
          <p:cNvCxnSpPr>
            <a:cxnSpLocks/>
            <a:stCxn id="6" idx="1"/>
          </p:cNvCxnSpPr>
          <p:nvPr/>
        </p:nvCxnSpPr>
        <p:spPr>
          <a:xfrm flipH="1">
            <a:off x="5448924" y="2307352"/>
            <a:ext cx="4391492" cy="2563578"/>
          </a:xfrm>
          <a:prstGeom prst="line">
            <a:avLst/>
          </a:pr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az 1">
            <a:extLst>
              <a:ext uri="{FF2B5EF4-FFF2-40B4-BE49-F238E27FC236}">
                <a16:creationId xmlns:a16="http://schemas.microsoft.com/office/drawing/2014/main" id="{F5D18D79-B7AC-4E06-ADBB-263B7173E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5539" y="3257029"/>
            <a:ext cx="3613385" cy="322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ytul">
            <a:extLst>
              <a:ext uri="{FF2B5EF4-FFF2-40B4-BE49-F238E27FC236}">
                <a16:creationId xmlns:a16="http://schemas.microsoft.com/office/drawing/2014/main" id="{0A945391-CB70-4341-8D09-07D08EFBE8D2}"/>
              </a:ext>
            </a:extLst>
          </p:cNvPr>
          <p:cNvSpPr txBox="1"/>
          <p:nvPr/>
        </p:nvSpPr>
        <p:spPr>
          <a:xfrm>
            <a:off x="1127448" y="35414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NOWOCZESNE ZARZĄDZANIE – SYSTEM E-INWESTYCJE</a:t>
            </a:r>
            <a:endParaRPr lang="pl-PL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Symbol zastępczy zawartości 2">
            <a:extLst>
              <a:ext uri="{FF2B5EF4-FFF2-40B4-BE49-F238E27FC236}">
                <a16:creationId xmlns:a16="http://schemas.microsoft.com/office/drawing/2014/main" id="{6ED285AE-77D9-4949-B666-CF717EEDA5D0}"/>
              </a:ext>
            </a:extLst>
          </p:cNvPr>
          <p:cNvSpPr txBox="1">
            <a:spLocks/>
          </p:cNvSpPr>
          <p:nvPr/>
        </p:nvSpPr>
        <p:spPr>
          <a:xfrm>
            <a:off x="433440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8BF60196-641E-4BBB-8364-2422BD6372DB}"/>
              </a:ext>
            </a:extLst>
          </p:cNvPr>
          <p:cNvSpPr txBox="1"/>
          <p:nvPr/>
        </p:nvSpPr>
        <p:spPr>
          <a:xfrm>
            <a:off x="983433" y="2230385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Bieżąca i szczegółowa informacja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o każdym zadaniu inwestycyjnym na drogach wojewódzkich dostępna z poziomu przeglądarki internetowej </a:t>
            </a:r>
          </a:p>
        </p:txBody>
      </p:sp>
    </p:spTree>
    <p:extLst>
      <p:ext uri="{BB962C8B-B14F-4D97-AF65-F5344CB8AC3E}">
        <p14:creationId xmlns:p14="http://schemas.microsoft.com/office/powerpoint/2010/main" val="21030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l">
            <a:extLst>
              <a:ext uri="{FF2B5EF4-FFF2-40B4-BE49-F238E27FC236}">
                <a16:creationId xmlns:a16="http://schemas.microsoft.com/office/drawing/2014/main" id="{5C3E2D1E-730E-4EA5-944A-A2DF694AD2A3}"/>
              </a:ext>
            </a:extLst>
          </p:cNvPr>
          <p:cNvSpPr txBox="1"/>
          <p:nvPr/>
        </p:nvSpPr>
        <p:spPr>
          <a:xfrm>
            <a:off x="1055440" y="35414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NOWOCZESNE ZARZĄDZANIE – NOWOCZESNA DIAGNOSTYKA I EWIDENCJA DRÓG</a:t>
            </a:r>
            <a:endParaRPr lang="pl-PL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Symbol zastępczy zawartości 2">
            <a:extLst>
              <a:ext uri="{FF2B5EF4-FFF2-40B4-BE49-F238E27FC236}">
                <a16:creationId xmlns:a16="http://schemas.microsoft.com/office/drawing/2014/main" id="{1B89943E-C92A-47BD-913C-D33AA31377E5}"/>
              </a:ext>
            </a:extLst>
          </p:cNvPr>
          <p:cNvSpPr txBox="1">
            <a:spLocks/>
          </p:cNvSpPr>
          <p:nvPr/>
        </p:nvSpPr>
        <p:spPr>
          <a:xfrm>
            <a:off x="433440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000B1A3F-4B6C-4FEC-88FB-19A78EEF44D0}"/>
              </a:ext>
            </a:extLst>
          </p:cNvPr>
          <p:cNvSpPr txBox="1"/>
          <p:nvPr/>
        </p:nvSpPr>
        <p:spPr>
          <a:xfrm>
            <a:off x="623391" y="1052736"/>
            <a:ext cx="690812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Nowoczesna metodyka prognozowanie stanu dróg i nakładów</a:t>
            </a:r>
          </a:p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Diagnostyka całej sieci (1870 km) w latach 2014-16, drugie badanie w latach 2020-21</a:t>
            </a:r>
          </a:p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Podgląd dowolnego odcinka drogi – na ziemi i pod ziemią, w skali kilku metrów i całego województwa </a:t>
            </a:r>
          </a:p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Wspomaganie planowania zabiegów remontowych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i polityki finansowej</a:t>
            </a:r>
          </a:p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Pionierskie średnio- i długookresowe modele degradacji stanu dróg w zależności od nakładów finansowych</a:t>
            </a:r>
          </a:p>
          <a:p>
            <a:pPr marL="182563" indent="-18256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Pierwsze w Polsce szczegółowe wytyczne do przeprowadzenia diagnostyki dróg samorządowych (chce się na nich wzorować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     Ministerstwo Infrastruktury)</a:t>
            </a:r>
          </a:p>
          <a:p>
            <a:pPr marL="803275" indent="-87313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Duże zainteresowanie innych zarządców</a:t>
            </a:r>
            <a:b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</a:br>
            <a:r>
              <a:rPr lang="pl-PL" sz="2000" dirty="0">
                <a:solidFill>
                  <a:schemeClr val="accent3">
                    <a:lumMod val="50000"/>
                  </a:schemeClr>
                </a:solidFill>
                <a:sym typeface="Symbol" panose="05050102010706020507" pitchFamily="18" charset="2"/>
              </a:rPr>
              <a:t>      – spotkania robocze, prezentacje osiągnięć</a:t>
            </a:r>
          </a:p>
        </p:txBody>
      </p:sp>
      <p:pic>
        <p:nvPicPr>
          <p:cNvPr id="1027" name="Obraz 1" descr="image008">
            <a:extLst>
              <a:ext uri="{FF2B5EF4-FFF2-40B4-BE49-F238E27FC236}">
                <a16:creationId xmlns:a16="http://schemas.microsoft.com/office/drawing/2014/main" id="{404E282F-8576-4ECF-A9D5-099EB399C3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17" b="4796"/>
          <a:stretch/>
        </p:blipFill>
        <p:spPr bwMode="auto">
          <a:xfrm>
            <a:off x="7536160" y="877402"/>
            <a:ext cx="4428435" cy="2212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Obraz 2" descr="image010">
            <a:extLst>
              <a:ext uri="{FF2B5EF4-FFF2-40B4-BE49-F238E27FC236}">
                <a16:creationId xmlns:a16="http://schemas.microsoft.com/office/drawing/2014/main" id="{C69A1770-9124-44C0-BA20-CEA6C360E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471" t="13191" r="489" b="7346"/>
          <a:stretch/>
        </p:blipFill>
        <p:spPr bwMode="auto">
          <a:xfrm>
            <a:off x="7531520" y="3244261"/>
            <a:ext cx="4428435" cy="318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13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62BED403-082B-4AF7-8810-91ED5B11AB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5" b="99062" l="825" r="963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1631"/>
          <a:stretch/>
        </p:blipFill>
        <p:spPr>
          <a:xfrm>
            <a:off x="1170257" y="338190"/>
            <a:ext cx="10113001" cy="6259162"/>
          </a:xfrm>
          <a:prstGeom prst="rect">
            <a:avLst/>
          </a:prstGeom>
        </p:spPr>
      </p:pic>
      <p:grpSp>
        <p:nvGrpSpPr>
          <p:cNvPr id="35" name="Gruppieren 2">
            <a:extLst>
              <a:ext uri="{FF2B5EF4-FFF2-40B4-BE49-F238E27FC236}">
                <a16:creationId xmlns:a16="http://schemas.microsoft.com/office/drawing/2014/main" id="{518356BD-DC50-4C22-B831-4621D5BC48BC}"/>
              </a:ext>
            </a:extLst>
          </p:cNvPr>
          <p:cNvGrpSpPr/>
          <p:nvPr/>
        </p:nvGrpSpPr>
        <p:grpSpPr>
          <a:xfrm>
            <a:off x="6861751" y="5913019"/>
            <a:ext cx="2978665" cy="612325"/>
            <a:chOff x="1489311" y="4071924"/>
            <a:chExt cx="4250711" cy="864797"/>
          </a:xfrm>
        </p:grpSpPr>
        <p:grpSp>
          <p:nvGrpSpPr>
            <p:cNvPr id="36" name="Gruppieren 18">
              <a:extLst>
                <a:ext uri="{FF2B5EF4-FFF2-40B4-BE49-F238E27FC236}">
                  <a16:creationId xmlns:a16="http://schemas.microsoft.com/office/drawing/2014/main" id="{7D43D906-4478-4EA1-9340-28F2DAFC44E1}"/>
                </a:ext>
              </a:extLst>
            </p:cNvPr>
            <p:cNvGrpSpPr/>
            <p:nvPr/>
          </p:nvGrpSpPr>
          <p:grpSpPr>
            <a:xfrm>
              <a:off x="1489311" y="4511297"/>
              <a:ext cx="4250711" cy="425424"/>
              <a:chOff x="1489311" y="4511297"/>
              <a:chExt cx="4250711" cy="425424"/>
            </a:xfrm>
          </p:grpSpPr>
          <p:sp>
            <p:nvSpPr>
              <p:cNvPr id="38" name="Textfeld 1">
                <a:extLst>
                  <a:ext uri="{FF2B5EF4-FFF2-40B4-BE49-F238E27FC236}">
                    <a16:creationId xmlns:a16="http://schemas.microsoft.com/office/drawing/2014/main" id="{6412E32B-C114-4A5A-A5A5-40CA4EBAD4CE}"/>
                  </a:ext>
                </a:extLst>
              </p:cNvPr>
              <p:cNvSpPr txBox="1"/>
              <p:nvPr/>
            </p:nvSpPr>
            <p:spPr>
              <a:xfrm>
                <a:off x="1489311" y="4516180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2016</a:t>
                </a:r>
              </a:p>
            </p:txBody>
          </p:sp>
          <p:sp>
            <p:nvSpPr>
              <p:cNvPr id="39" name="Rechteck 4">
                <a:extLst>
                  <a:ext uri="{FF2B5EF4-FFF2-40B4-BE49-F238E27FC236}">
                    <a16:creationId xmlns:a16="http://schemas.microsoft.com/office/drawing/2014/main" id="{D2906F71-037E-4382-AAA4-90F9908BCE55}"/>
                  </a:ext>
                </a:extLst>
              </p:cNvPr>
              <p:cNvSpPr/>
              <p:nvPr/>
            </p:nvSpPr>
            <p:spPr>
              <a:xfrm>
                <a:off x="1774004" y="4793845"/>
                <a:ext cx="718458" cy="142829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40" name="Rechteck 7">
                <a:extLst>
                  <a:ext uri="{FF2B5EF4-FFF2-40B4-BE49-F238E27FC236}">
                    <a16:creationId xmlns:a16="http://schemas.microsoft.com/office/drawing/2014/main" id="{DCCC2EFC-9E10-465D-8CD5-4ECB930D7560}"/>
                  </a:ext>
                </a:extLst>
              </p:cNvPr>
              <p:cNvSpPr/>
              <p:nvPr/>
            </p:nvSpPr>
            <p:spPr>
              <a:xfrm>
                <a:off x="2492462" y="4792460"/>
                <a:ext cx="718458" cy="14421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41" name="Rechteck 8">
                <a:extLst>
                  <a:ext uri="{FF2B5EF4-FFF2-40B4-BE49-F238E27FC236}">
                    <a16:creationId xmlns:a16="http://schemas.microsoft.com/office/drawing/2014/main" id="{98AB6807-2A38-48C4-8D96-6CDF09B700B1}"/>
                  </a:ext>
                </a:extLst>
              </p:cNvPr>
              <p:cNvSpPr/>
              <p:nvPr/>
            </p:nvSpPr>
            <p:spPr>
              <a:xfrm>
                <a:off x="3210920" y="4793845"/>
                <a:ext cx="718458" cy="142829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42" name="Rechteck 9">
                <a:extLst>
                  <a:ext uri="{FF2B5EF4-FFF2-40B4-BE49-F238E27FC236}">
                    <a16:creationId xmlns:a16="http://schemas.microsoft.com/office/drawing/2014/main" id="{2F9A21A5-024C-4EC2-BB72-B4D36340AA4D}"/>
                  </a:ext>
                </a:extLst>
              </p:cNvPr>
              <p:cNvSpPr/>
              <p:nvPr/>
            </p:nvSpPr>
            <p:spPr>
              <a:xfrm>
                <a:off x="3929378" y="4792509"/>
                <a:ext cx="718458" cy="14421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43" name="Rechteck 11">
                <a:extLst>
                  <a:ext uri="{FF2B5EF4-FFF2-40B4-BE49-F238E27FC236}">
                    <a16:creationId xmlns:a16="http://schemas.microsoft.com/office/drawing/2014/main" id="{D5A43F47-0C3E-4B3D-BE53-1AD11381A961}"/>
                  </a:ext>
                </a:extLst>
              </p:cNvPr>
              <p:cNvSpPr/>
              <p:nvPr/>
            </p:nvSpPr>
            <p:spPr>
              <a:xfrm>
                <a:off x="4647836" y="4792460"/>
                <a:ext cx="718458" cy="14421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44" name="Textfeld 12">
                <a:extLst>
                  <a:ext uri="{FF2B5EF4-FFF2-40B4-BE49-F238E27FC236}">
                    <a16:creationId xmlns:a16="http://schemas.microsoft.com/office/drawing/2014/main" id="{FB5E4079-6E73-4B2F-849F-65C72053798C}"/>
                  </a:ext>
                </a:extLst>
              </p:cNvPr>
              <p:cNvSpPr txBox="1"/>
              <p:nvPr/>
            </p:nvSpPr>
            <p:spPr>
              <a:xfrm>
                <a:off x="2211763" y="4516714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2021</a:t>
                </a:r>
              </a:p>
            </p:txBody>
          </p:sp>
          <p:sp>
            <p:nvSpPr>
              <p:cNvPr id="45" name="Textfeld 13">
                <a:extLst>
                  <a:ext uri="{FF2B5EF4-FFF2-40B4-BE49-F238E27FC236}">
                    <a16:creationId xmlns:a16="http://schemas.microsoft.com/office/drawing/2014/main" id="{D3DC3FF2-226F-45E4-92F3-05155F1057F8}"/>
                  </a:ext>
                </a:extLst>
              </p:cNvPr>
              <p:cNvSpPr txBox="1"/>
              <p:nvPr/>
            </p:nvSpPr>
            <p:spPr>
              <a:xfrm>
                <a:off x="2930221" y="4511302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2026</a:t>
                </a:r>
              </a:p>
            </p:txBody>
          </p:sp>
          <p:sp>
            <p:nvSpPr>
              <p:cNvPr id="46" name="Textfeld 14">
                <a:extLst>
                  <a:ext uri="{FF2B5EF4-FFF2-40B4-BE49-F238E27FC236}">
                    <a16:creationId xmlns:a16="http://schemas.microsoft.com/office/drawing/2014/main" id="{8AB5C4DF-74E6-48C2-A339-6B1DF8BA61E7}"/>
                  </a:ext>
                </a:extLst>
              </p:cNvPr>
              <p:cNvSpPr txBox="1"/>
              <p:nvPr/>
            </p:nvSpPr>
            <p:spPr>
              <a:xfrm>
                <a:off x="3652310" y="4514932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2031</a:t>
                </a:r>
              </a:p>
            </p:txBody>
          </p:sp>
          <p:sp>
            <p:nvSpPr>
              <p:cNvPr id="47" name="Textfeld 15">
                <a:extLst>
                  <a:ext uri="{FF2B5EF4-FFF2-40B4-BE49-F238E27FC236}">
                    <a16:creationId xmlns:a16="http://schemas.microsoft.com/office/drawing/2014/main" id="{CC6617F4-6305-4F7B-AA44-B0A1360BD1E9}"/>
                  </a:ext>
                </a:extLst>
              </p:cNvPr>
              <p:cNvSpPr txBox="1"/>
              <p:nvPr/>
            </p:nvSpPr>
            <p:spPr>
              <a:xfrm>
                <a:off x="4370770" y="4511297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2036</a:t>
                </a:r>
              </a:p>
            </p:txBody>
          </p:sp>
          <p:sp>
            <p:nvSpPr>
              <p:cNvPr id="48" name="Textfeld 17">
                <a:extLst>
                  <a:ext uri="{FF2B5EF4-FFF2-40B4-BE49-F238E27FC236}">
                    <a16:creationId xmlns:a16="http://schemas.microsoft.com/office/drawing/2014/main" id="{3A106A54-320E-4255-B3C2-E74B1BF4FE36}"/>
                  </a:ext>
                </a:extLst>
              </p:cNvPr>
              <p:cNvSpPr txBox="1"/>
              <p:nvPr/>
            </p:nvSpPr>
            <p:spPr>
              <a:xfrm>
                <a:off x="5089228" y="4517663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2041</a:t>
                </a:r>
              </a:p>
            </p:txBody>
          </p:sp>
        </p:grpSp>
        <p:sp>
          <p:nvSpPr>
            <p:cNvPr id="37" name="Pfeil: nach unten 19">
              <a:extLst>
                <a:ext uri="{FF2B5EF4-FFF2-40B4-BE49-F238E27FC236}">
                  <a16:creationId xmlns:a16="http://schemas.microsoft.com/office/drawing/2014/main" id="{52549E0D-09C8-4A11-B8AA-AD0C61C1C334}"/>
                </a:ext>
              </a:extLst>
            </p:cNvPr>
            <p:cNvSpPr/>
            <p:nvPr/>
          </p:nvSpPr>
          <p:spPr>
            <a:xfrm>
              <a:off x="1564465" y="4071924"/>
              <a:ext cx="422844" cy="454557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70" name="Prostokąt: zaokrąglone rogi 69">
            <a:extLst>
              <a:ext uri="{FF2B5EF4-FFF2-40B4-BE49-F238E27FC236}">
                <a16:creationId xmlns:a16="http://schemas.microsoft.com/office/drawing/2014/main" id="{73B24DB1-9855-4473-A93C-4EEB3663D07C}"/>
              </a:ext>
            </a:extLst>
          </p:cNvPr>
          <p:cNvSpPr/>
          <p:nvPr/>
        </p:nvSpPr>
        <p:spPr>
          <a:xfrm>
            <a:off x="5341504" y="332656"/>
            <a:ext cx="3731344" cy="492267"/>
          </a:xfrm>
          <a:prstGeom prst="roundRect">
            <a:avLst>
              <a:gd name="adj" fmla="val 50000"/>
            </a:avLst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 DRÓG – ROK 2016</a:t>
            </a:r>
            <a:endParaRPr lang="en-US" sz="12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FE28BAC-84CF-4A55-AF57-D3BF60B0BEEE}"/>
              </a:ext>
            </a:extLst>
          </p:cNvPr>
          <p:cNvSpPr txBox="1"/>
          <p:nvPr/>
        </p:nvSpPr>
        <p:spPr>
          <a:xfrm>
            <a:off x="9244006" y="5093975"/>
            <a:ext cx="2039252" cy="33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88" b="1" dirty="0">
                <a:solidFill>
                  <a:schemeClr val="bg2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Średni wskaźnik potrzeb remontowych </a:t>
            </a:r>
          </a:p>
        </p:txBody>
      </p:sp>
      <p:sp>
        <p:nvSpPr>
          <p:cNvPr id="50" name="Prostokąt: zaokrąglone rogi 49">
            <a:extLst>
              <a:ext uri="{FF2B5EF4-FFF2-40B4-BE49-F238E27FC236}">
                <a16:creationId xmlns:a16="http://schemas.microsoft.com/office/drawing/2014/main" id="{D001DBCE-112A-4FDC-8B25-B8D205019C8A}"/>
              </a:ext>
            </a:extLst>
          </p:cNvPr>
          <p:cNvSpPr/>
          <p:nvPr/>
        </p:nvSpPr>
        <p:spPr>
          <a:xfrm>
            <a:off x="9815899" y="5571631"/>
            <a:ext cx="276507" cy="148427"/>
          </a:xfrm>
          <a:prstGeom prst="roundRect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F5B74DD-36D2-497C-8E46-DAEB1C6317B9}"/>
              </a:ext>
            </a:extLst>
          </p:cNvPr>
          <p:cNvSpPr/>
          <p:nvPr/>
        </p:nvSpPr>
        <p:spPr>
          <a:xfrm>
            <a:off x="9815898" y="5771495"/>
            <a:ext cx="276507" cy="148427"/>
          </a:xfrm>
          <a:prstGeom prst="roundRect">
            <a:avLst/>
          </a:prstGeom>
          <a:solidFill>
            <a:srgbClr val="FF5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4" name="Prostokąt: zaokrąglone rogi 53">
            <a:extLst>
              <a:ext uri="{FF2B5EF4-FFF2-40B4-BE49-F238E27FC236}">
                <a16:creationId xmlns:a16="http://schemas.microsoft.com/office/drawing/2014/main" id="{91902711-FB44-4543-82F1-9F33D4BA86C4}"/>
              </a:ext>
            </a:extLst>
          </p:cNvPr>
          <p:cNvSpPr/>
          <p:nvPr/>
        </p:nvSpPr>
        <p:spPr>
          <a:xfrm>
            <a:off x="9815898" y="5970355"/>
            <a:ext cx="276507" cy="148427"/>
          </a:xfrm>
          <a:prstGeom prst="roundRect">
            <a:avLst/>
          </a:prstGeom>
          <a:solidFill>
            <a:srgbClr val="FF906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8" name="Prostokąt: zaokrąglone rogi 57">
            <a:extLst>
              <a:ext uri="{FF2B5EF4-FFF2-40B4-BE49-F238E27FC236}">
                <a16:creationId xmlns:a16="http://schemas.microsoft.com/office/drawing/2014/main" id="{BA80435C-9125-457E-BDCB-34889465F68F}"/>
              </a:ext>
            </a:extLst>
          </p:cNvPr>
          <p:cNvSpPr/>
          <p:nvPr/>
        </p:nvSpPr>
        <p:spPr>
          <a:xfrm>
            <a:off x="9815896" y="6176972"/>
            <a:ext cx="276507" cy="148427"/>
          </a:xfrm>
          <a:prstGeom prst="roundRect">
            <a:avLst/>
          </a:prstGeom>
          <a:solidFill>
            <a:srgbClr val="FFD08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9" name="Prostokąt: zaokrąglone rogi 58">
            <a:extLst>
              <a:ext uri="{FF2B5EF4-FFF2-40B4-BE49-F238E27FC236}">
                <a16:creationId xmlns:a16="http://schemas.microsoft.com/office/drawing/2014/main" id="{8ED039C8-98E7-4E0F-91A4-41BCAADBA6AD}"/>
              </a:ext>
            </a:extLst>
          </p:cNvPr>
          <p:cNvSpPr/>
          <p:nvPr/>
        </p:nvSpPr>
        <p:spPr>
          <a:xfrm>
            <a:off x="9815897" y="6380513"/>
            <a:ext cx="276507" cy="148427"/>
          </a:xfrm>
          <a:prstGeom prst="roundRect">
            <a:avLst/>
          </a:prstGeom>
          <a:solidFill>
            <a:srgbClr val="FFF4D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27A8EAE8-35DD-4B5F-843B-8B0674683156}"/>
              </a:ext>
            </a:extLst>
          </p:cNvPr>
          <p:cNvSpPr txBox="1"/>
          <p:nvPr/>
        </p:nvSpPr>
        <p:spPr>
          <a:xfrm>
            <a:off x="10131089" y="5581274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70 – 100 </a:t>
            </a:r>
          </a:p>
        </p:txBody>
      </p:sp>
      <p:sp>
        <p:nvSpPr>
          <p:cNvPr id="60" name="pole tekstowe 59">
            <a:extLst>
              <a:ext uri="{FF2B5EF4-FFF2-40B4-BE49-F238E27FC236}">
                <a16:creationId xmlns:a16="http://schemas.microsoft.com/office/drawing/2014/main" id="{D188C23D-2762-404B-B8EE-CB06BAA7D1D2}"/>
              </a:ext>
            </a:extLst>
          </p:cNvPr>
          <p:cNvSpPr txBox="1"/>
          <p:nvPr/>
        </p:nvSpPr>
        <p:spPr>
          <a:xfrm>
            <a:off x="10131089" y="5777385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60 – 70  </a:t>
            </a: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D19223FF-1A94-455F-A281-D8F45A37A322}"/>
              </a:ext>
            </a:extLst>
          </p:cNvPr>
          <p:cNvSpPr txBox="1"/>
          <p:nvPr/>
        </p:nvSpPr>
        <p:spPr>
          <a:xfrm>
            <a:off x="10112945" y="5974513"/>
            <a:ext cx="151291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50 – 60 </a:t>
            </a: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6A836C7B-08AF-43A1-870B-BF43D9CB3B2B}"/>
              </a:ext>
            </a:extLst>
          </p:cNvPr>
          <p:cNvSpPr txBox="1"/>
          <p:nvPr/>
        </p:nvSpPr>
        <p:spPr>
          <a:xfrm>
            <a:off x="10149595" y="6180346"/>
            <a:ext cx="130138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– 50  </a:t>
            </a:r>
          </a:p>
        </p:txBody>
      </p:sp>
      <p:sp>
        <p:nvSpPr>
          <p:cNvPr id="72" name="pole tekstowe 71">
            <a:extLst>
              <a:ext uri="{FF2B5EF4-FFF2-40B4-BE49-F238E27FC236}">
                <a16:creationId xmlns:a16="http://schemas.microsoft.com/office/drawing/2014/main" id="{1D4AF239-B6B1-4D79-BF64-8E3DEB288A78}"/>
              </a:ext>
            </a:extLst>
          </p:cNvPr>
          <p:cNvSpPr txBox="1"/>
          <p:nvPr/>
        </p:nvSpPr>
        <p:spPr>
          <a:xfrm>
            <a:off x="10177238" y="6383767"/>
            <a:ext cx="151291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– 40  </a:t>
            </a:r>
          </a:p>
        </p:txBody>
      </p:sp>
      <p:sp>
        <p:nvSpPr>
          <p:cNvPr id="73" name="pole tekstowe 72">
            <a:extLst>
              <a:ext uri="{FF2B5EF4-FFF2-40B4-BE49-F238E27FC236}">
                <a16:creationId xmlns:a16="http://schemas.microsoft.com/office/drawing/2014/main" id="{25B155C8-DD34-4F64-BABF-61F5E7E52D82}"/>
              </a:ext>
            </a:extLst>
          </p:cNvPr>
          <p:cNvSpPr txBox="1"/>
          <p:nvPr/>
        </p:nvSpPr>
        <p:spPr>
          <a:xfrm>
            <a:off x="10732586" y="5589814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(1)</a:t>
            </a:r>
          </a:p>
        </p:txBody>
      </p:sp>
      <p:sp>
        <p:nvSpPr>
          <p:cNvPr id="74" name="pole tekstowe 73">
            <a:extLst>
              <a:ext uri="{FF2B5EF4-FFF2-40B4-BE49-F238E27FC236}">
                <a16:creationId xmlns:a16="http://schemas.microsoft.com/office/drawing/2014/main" id="{671B6193-4F8E-47EA-A89B-A22840924C7A}"/>
              </a:ext>
            </a:extLst>
          </p:cNvPr>
          <p:cNvSpPr txBox="1"/>
          <p:nvPr/>
        </p:nvSpPr>
        <p:spPr>
          <a:xfrm>
            <a:off x="10732586" y="5775536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(2)</a:t>
            </a:r>
          </a:p>
        </p:txBody>
      </p:sp>
      <p:sp>
        <p:nvSpPr>
          <p:cNvPr id="75" name="pole tekstowe 74">
            <a:extLst>
              <a:ext uri="{FF2B5EF4-FFF2-40B4-BE49-F238E27FC236}">
                <a16:creationId xmlns:a16="http://schemas.microsoft.com/office/drawing/2014/main" id="{69DAC74E-9985-4E73-8C30-A722568207E2}"/>
              </a:ext>
            </a:extLst>
          </p:cNvPr>
          <p:cNvSpPr txBox="1"/>
          <p:nvPr/>
        </p:nvSpPr>
        <p:spPr>
          <a:xfrm>
            <a:off x="10732586" y="5954986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(5)</a:t>
            </a:r>
          </a:p>
        </p:txBody>
      </p:sp>
      <p:sp>
        <p:nvSpPr>
          <p:cNvPr id="76" name="pole tekstowe 75">
            <a:extLst>
              <a:ext uri="{FF2B5EF4-FFF2-40B4-BE49-F238E27FC236}">
                <a16:creationId xmlns:a16="http://schemas.microsoft.com/office/drawing/2014/main" id="{DE58B05E-C122-4EE5-9FDA-FA900595A573}"/>
              </a:ext>
            </a:extLst>
          </p:cNvPr>
          <p:cNvSpPr txBox="1"/>
          <p:nvPr/>
        </p:nvSpPr>
        <p:spPr>
          <a:xfrm>
            <a:off x="10732586" y="6165031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(5)</a:t>
            </a:r>
          </a:p>
        </p:txBody>
      </p:sp>
      <p:sp>
        <p:nvSpPr>
          <p:cNvPr id="77" name="pole tekstowe 76">
            <a:extLst>
              <a:ext uri="{FF2B5EF4-FFF2-40B4-BE49-F238E27FC236}">
                <a16:creationId xmlns:a16="http://schemas.microsoft.com/office/drawing/2014/main" id="{582854D8-0E92-431F-B5C5-ECC2211CD9A6}"/>
              </a:ext>
            </a:extLst>
          </p:cNvPr>
          <p:cNvSpPr txBox="1"/>
          <p:nvPr/>
        </p:nvSpPr>
        <p:spPr>
          <a:xfrm>
            <a:off x="10736468" y="6367751"/>
            <a:ext cx="14082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(8)</a:t>
            </a: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C23C3CAC-4BE3-449B-82A8-31ACE6FCB5D4}"/>
              </a:ext>
            </a:extLst>
          </p:cNvPr>
          <p:cNvSpPr txBox="1"/>
          <p:nvPr/>
        </p:nvSpPr>
        <p:spPr>
          <a:xfrm>
            <a:off x="10732586" y="5398834"/>
            <a:ext cx="1408204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50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(liczba powiatów)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E0246BC8-5345-400F-B848-C6740EB28D2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943" t="39277" r="36614" b="55250"/>
          <a:stretch/>
        </p:blipFill>
        <p:spPr>
          <a:xfrm>
            <a:off x="5866419" y="4653136"/>
            <a:ext cx="720675" cy="21159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9" name="pole tekstowe 48">
            <a:extLst>
              <a:ext uri="{FF2B5EF4-FFF2-40B4-BE49-F238E27FC236}">
                <a16:creationId xmlns:a16="http://schemas.microsoft.com/office/drawing/2014/main" id="{8964E958-BC15-4BE9-951F-5A670B95C8B7}"/>
              </a:ext>
            </a:extLst>
          </p:cNvPr>
          <p:cNvSpPr txBox="1"/>
          <p:nvPr/>
        </p:nvSpPr>
        <p:spPr>
          <a:xfrm>
            <a:off x="5951984" y="4653136"/>
            <a:ext cx="698909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szczycieński</a:t>
            </a:r>
          </a:p>
        </p:txBody>
      </p:sp>
      <p:pic>
        <p:nvPicPr>
          <p:cNvPr id="52" name="Obraz 51">
            <a:extLst>
              <a:ext uri="{FF2B5EF4-FFF2-40B4-BE49-F238E27FC236}">
                <a16:creationId xmlns:a16="http://schemas.microsoft.com/office/drawing/2014/main" id="{78DE83B5-E345-4767-90F2-8DD1F265E7BF}"/>
              </a:ext>
            </a:extLst>
          </p:cNvPr>
          <p:cNvPicPr>
            <a:picLocks/>
          </p:cNvPicPr>
          <p:nvPr/>
        </p:nvPicPr>
        <p:blipFill rotWithShape="1">
          <a:blip r:embed="rId5"/>
          <a:srcRect l="46943" t="39277" r="36614" b="55250"/>
          <a:stretch/>
        </p:blipFill>
        <p:spPr>
          <a:xfrm>
            <a:off x="6456112" y="1589050"/>
            <a:ext cx="648000" cy="144000"/>
          </a:xfrm>
          <a:prstGeom prst="rect">
            <a:avLst/>
          </a:prstGeom>
          <a:ln>
            <a:noFill/>
          </a:ln>
        </p:spPr>
      </p:pic>
      <p:sp>
        <p:nvSpPr>
          <p:cNvPr id="55" name="pole tekstowe 54">
            <a:extLst>
              <a:ext uri="{FF2B5EF4-FFF2-40B4-BE49-F238E27FC236}">
                <a16:creationId xmlns:a16="http://schemas.microsoft.com/office/drawing/2014/main" id="{43FF3FBF-5494-4878-B917-B956D3D2DAB8}"/>
              </a:ext>
            </a:extLst>
          </p:cNvPr>
          <p:cNvSpPr txBox="1"/>
          <p:nvPr/>
        </p:nvSpPr>
        <p:spPr>
          <a:xfrm>
            <a:off x="6526485" y="1556792"/>
            <a:ext cx="564257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8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kętrzyński</a:t>
            </a:r>
          </a:p>
        </p:txBody>
      </p:sp>
    </p:spTree>
    <p:extLst>
      <p:ext uri="{BB962C8B-B14F-4D97-AF65-F5344CB8AC3E}">
        <p14:creationId xmlns:p14="http://schemas.microsoft.com/office/powerpoint/2010/main" val="385884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AA3E63C0-AAF9-4ACA-9419-024725FED0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99" b="97423" l="879" r="950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95" r="3850"/>
          <a:stretch/>
        </p:blipFill>
        <p:spPr>
          <a:xfrm>
            <a:off x="1343472" y="619333"/>
            <a:ext cx="9751897" cy="5977639"/>
          </a:xfrm>
          <a:prstGeom prst="rect">
            <a:avLst/>
          </a:prstGeom>
        </p:spPr>
      </p:pic>
      <p:sp>
        <p:nvSpPr>
          <p:cNvPr id="70" name="Prostokąt: zaokrąglone rogi 69">
            <a:extLst>
              <a:ext uri="{FF2B5EF4-FFF2-40B4-BE49-F238E27FC236}">
                <a16:creationId xmlns:a16="http://schemas.microsoft.com/office/drawing/2014/main" id="{73B24DB1-9855-4473-A93C-4EEB3663D07C}"/>
              </a:ext>
            </a:extLst>
          </p:cNvPr>
          <p:cNvSpPr/>
          <p:nvPr/>
        </p:nvSpPr>
        <p:spPr>
          <a:xfrm>
            <a:off x="5561538" y="382192"/>
            <a:ext cx="3084842" cy="402773"/>
          </a:xfrm>
          <a:prstGeom prst="roundRect">
            <a:avLst/>
          </a:prstGeom>
          <a:noFill/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Budżet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2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mln</a:t>
            </a:r>
            <a:r>
              <a:rPr lang="en-US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zł</a:t>
            </a:r>
            <a:r>
              <a:rPr lang="en-US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./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rok</a:t>
            </a:r>
            <a:endParaRPr lang="en-US" sz="12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FE28BAC-84CF-4A55-AF57-D3BF60B0BEEE}"/>
              </a:ext>
            </a:extLst>
          </p:cNvPr>
          <p:cNvSpPr txBox="1"/>
          <p:nvPr/>
        </p:nvSpPr>
        <p:spPr>
          <a:xfrm>
            <a:off x="9382326" y="5185169"/>
            <a:ext cx="1685926" cy="33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88" b="1" dirty="0">
                <a:solidFill>
                  <a:schemeClr val="bg2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Średni wskaźnik potrzeb remontowych </a:t>
            </a:r>
          </a:p>
        </p:txBody>
      </p:sp>
      <p:sp>
        <p:nvSpPr>
          <p:cNvPr id="50" name="Prostokąt: zaokrąglone rogi 49">
            <a:extLst>
              <a:ext uri="{FF2B5EF4-FFF2-40B4-BE49-F238E27FC236}">
                <a16:creationId xmlns:a16="http://schemas.microsoft.com/office/drawing/2014/main" id="{D001DBCE-112A-4FDC-8B25-B8D205019C8A}"/>
              </a:ext>
            </a:extLst>
          </p:cNvPr>
          <p:cNvSpPr/>
          <p:nvPr/>
        </p:nvSpPr>
        <p:spPr>
          <a:xfrm>
            <a:off x="9648801" y="5615411"/>
            <a:ext cx="228599" cy="121443"/>
          </a:xfrm>
          <a:prstGeom prst="roundRect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F5B74DD-36D2-497C-8E46-DAEB1C6317B9}"/>
              </a:ext>
            </a:extLst>
          </p:cNvPr>
          <p:cNvSpPr/>
          <p:nvPr/>
        </p:nvSpPr>
        <p:spPr>
          <a:xfrm>
            <a:off x="9648800" y="5815275"/>
            <a:ext cx="228599" cy="121443"/>
          </a:xfrm>
          <a:prstGeom prst="roundRect">
            <a:avLst/>
          </a:prstGeom>
          <a:solidFill>
            <a:srgbClr val="FF5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4" name="Prostokąt: zaokrąglone rogi 53">
            <a:extLst>
              <a:ext uri="{FF2B5EF4-FFF2-40B4-BE49-F238E27FC236}">
                <a16:creationId xmlns:a16="http://schemas.microsoft.com/office/drawing/2014/main" id="{91902711-FB44-4543-82F1-9F33D4BA86C4}"/>
              </a:ext>
            </a:extLst>
          </p:cNvPr>
          <p:cNvSpPr/>
          <p:nvPr/>
        </p:nvSpPr>
        <p:spPr>
          <a:xfrm>
            <a:off x="9648800" y="6014135"/>
            <a:ext cx="228599" cy="121443"/>
          </a:xfrm>
          <a:prstGeom prst="roundRect">
            <a:avLst/>
          </a:prstGeom>
          <a:solidFill>
            <a:srgbClr val="FF906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8" name="Prostokąt: zaokrąglone rogi 57">
            <a:extLst>
              <a:ext uri="{FF2B5EF4-FFF2-40B4-BE49-F238E27FC236}">
                <a16:creationId xmlns:a16="http://schemas.microsoft.com/office/drawing/2014/main" id="{BA80435C-9125-457E-BDCB-34889465F68F}"/>
              </a:ext>
            </a:extLst>
          </p:cNvPr>
          <p:cNvSpPr/>
          <p:nvPr/>
        </p:nvSpPr>
        <p:spPr>
          <a:xfrm>
            <a:off x="9648798" y="6220752"/>
            <a:ext cx="228599" cy="121443"/>
          </a:xfrm>
          <a:prstGeom prst="roundRect">
            <a:avLst/>
          </a:prstGeom>
          <a:solidFill>
            <a:srgbClr val="FFD08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9" name="Prostokąt: zaokrąglone rogi 58">
            <a:extLst>
              <a:ext uri="{FF2B5EF4-FFF2-40B4-BE49-F238E27FC236}">
                <a16:creationId xmlns:a16="http://schemas.microsoft.com/office/drawing/2014/main" id="{8ED039C8-98E7-4E0F-91A4-41BCAADBA6AD}"/>
              </a:ext>
            </a:extLst>
          </p:cNvPr>
          <p:cNvSpPr/>
          <p:nvPr/>
        </p:nvSpPr>
        <p:spPr>
          <a:xfrm>
            <a:off x="9648799" y="6424293"/>
            <a:ext cx="228599" cy="121443"/>
          </a:xfrm>
          <a:prstGeom prst="roundRect">
            <a:avLst/>
          </a:prstGeom>
          <a:solidFill>
            <a:srgbClr val="FFF4D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27A8EAE8-35DD-4B5F-843B-8B0674683156}"/>
              </a:ext>
            </a:extLst>
          </p:cNvPr>
          <p:cNvSpPr txBox="1"/>
          <p:nvPr/>
        </p:nvSpPr>
        <p:spPr>
          <a:xfrm>
            <a:off x="9991918" y="5581274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70 – 100 </a:t>
            </a:r>
          </a:p>
        </p:txBody>
      </p:sp>
      <p:sp>
        <p:nvSpPr>
          <p:cNvPr id="60" name="pole tekstowe 59">
            <a:extLst>
              <a:ext uri="{FF2B5EF4-FFF2-40B4-BE49-F238E27FC236}">
                <a16:creationId xmlns:a16="http://schemas.microsoft.com/office/drawing/2014/main" id="{D188C23D-2762-404B-B8EE-CB06BAA7D1D2}"/>
              </a:ext>
            </a:extLst>
          </p:cNvPr>
          <p:cNvSpPr txBox="1"/>
          <p:nvPr/>
        </p:nvSpPr>
        <p:spPr>
          <a:xfrm>
            <a:off x="9991918" y="5777385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60 – 70  </a:t>
            </a: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D19223FF-1A94-455F-A281-D8F45A37A322}"/>
              </a:ext>
            </a:extLst>
          </p:cNvPr>
          <p:cNvSpPr txBox="1"/>
          <p:nvPr/>
        </p:nvSpPr>
        <p:spPr>
          <a:xfrm>
            <a:off x="9991917" y="5974513"/>
            <a:ext cx="1250782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50 – 60 </a:t>
            </a: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6A836C7B-08AF-43A1-870B-BF43D9CB3B2B}"/>
              </a:ext>
            </a:extLst>
          </p:cNvPr>
          <p:cNvSpPr txBox="1"/>
          <p:nvPr/>
        </p:nvSpPr>
        <p:spPr>
          <a:xfrm>
            <a:off x="9991917" y="6180346"/>
            <a:ext cx="10759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– 50  </a:t>
            </a:r>
          </a:p>
        </p:txBody>
      </p:sp>
      <p:sp>
        <p:nvSpPr>
          <p:cNvPr id="72" name="pole tekstowe 71">
            <a:extLst>
              <a:ext uri="{FF2B5EF4-FFF2-40B4-BE49-F238E27FC236}">
                <a16:creationId xmlns:a16="http://schemas.microsoft.com/office/drawing/2014/main" id="{1D4AF239-B6B1-4D79-BF64-8E3DEB288A78}"/>
              </a:ext>
            </a:extLst>
          </p:cNvPr>
          <p:cNvSpPr txBox="1"/>
          <p:nvPr/>
        </p:nvSpPr>
        <p:spPr>
          <a:xfrm>
            <a:off x="10056210" y="6383767"/>
            <a:ext cx="1250782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– 40  </a:t>
            </a:r>
          </a:p>
        </p:txBody>
      </p:sp>
      <p:sp>
        <p:nvSpPr>
          <p:cNvPr id="73" name="pole tekstowe 72">
            <a:extLst>
              <a:ext uri="{FF2B5EF4-FFF2-40B4-BE49-F238E27FC236}">
                <a16:creationId xmlns:a16="http://schemas.microsoft.com/office/drawing/2014/main" id="{25B155C8-DD34-4F64-BABF-61F5E7E52D82}"/>
              </a:ext>
            </a:extLst>
          </p:cNvPr>
          <p:cNvSpPr txBox="1"/>
          <p:nvPr/>
        </p:nvSpPr>
        <p:spPr>
          <a:xfrm>
            <a:off x="10688543" y="5589814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(13)</a:t>
            </a:r>
          </a:p>
        </p:txBody>
      </p:sp>
      <p:sp>
        <p:nvSpPr>
          <p:cNvPr id="74" name="pole tekstowe 73">
            <a:extLst>
              <a:ext uri="{FF2B5EF4-FFF2-40B4-BE49-F238E27FC236}">
                <a16:creationId xmlns:a16="http://schemas.microsoft.com/office/drawing/2014/main" id="{671B6193-4F8E-47EA-A89B-A22840924C7A}"/>
              </a:ext>
            </a:extLst>
          </p:cNvPr>
          <p:cNvSpPr txBox="1"/>
          <p:nvPr/>
        </p:nvSpPr>
        <p:spPr>
          <a:xfrm>
            <a:off x="10688543" y="5775536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(5)</a:t>
            </a:r>
          </a:p>
        </p:txBody>
      </p:sp>
      <p:sp>
        <p:nvSpPr>
          <p:cNvPr id="75" name="pole tekstowe 74">
            <a:extLst>
              <a:ext uri="{FF2B5EF4-FFF2-40B4-BE49-F238E27FC236}">
                <a16:creationId xmlns:a16="http://schemas.microsoft.com/office/drawing/2014/main" id="{69DAC74E-9985-4E73-8C30-A722568207E2}"/>
              </a:ext>
            </a:extLst>
          </p:cNvPr>
          <p:cNvSpPr txBox="1"/>
          <p:nvPr/>
        </p:nvSpPr>
        <p:spPr>
          <a:xfrm>
            <a:off x="10688543" y="5954986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(0)</a:t>
            </a:r>
          </a:p>
        </p:txBody>
      </p:sp>
      <p:sp>
        <p:nvSpPr>
          <p:cNvPr id="76" name="pole tekstowe 75">
            <a:extLst>
              <a:ext uri="{FF2B5EF4-FFF2-40B4-BE49-F238E27FC236}">
                <a16:creationId xmlns:a16="http://schemas.microsoft.com/office/drawing/2014/main" id="{DE58B05E-C122-4EE5-9FDA-FA900595A573}"/>
              </a:ext>
            </a:extLst>
          </p:cNvPr>
          <p:cNvSpPr txBox="1"/>
          <p:nvPr/>
        </p:nvSpPr>
        <p:spPr>
          <a:xfrm>
            <a:off x="10688543" y="6165031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(1)</a:t>
            </a:r>
          </a:p>
        </p:txBody>
      </p:sp>
      <p:sp>
        <p:nvSpPr>
          <p:cNvPr id="77" name="pole tekstowe 76">
            <a:extLst>
              <a:ext uri="{FF2B5EF4-FFF2-40B4-BE49-F238E27FC236}">
                <a16:creationId xmlns:a16="http://schemas.microsoft.com/office/drawing/2014/main" id="{582854D8-0E92-431F-B5C5-ECC2211CD9A6}"/>
              </a:ext>
            </a:extLst>
          </p:cNvPr>
          <p:cNvSpPr txBox="1"/>
          <p:nvPr/>
        </p:nvSpPr>
        <p:spPr>
          <a:xfrm>
            <a:off x="10692425" y="6367751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(2)</a:t>
            </a: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C23C3CAC-4BE3-449B-82A8-31ACE6FCB5D4}"/>
              </a:ext>
            </a:extLst>
          </p:cNvPr>
          <p:cNvSpPr txBox="1"/>
          <p:nvPr/>
        </p:nvSpPr>
        <p:spPr>
          <a:xfrm>
            <a:off x="10688543" y="5397538"/>
            <a:ext cx="1164215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50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(liczba powiatów)</a:t>
            </a:r>
          </a:p>
        </p:txBody>
      </p:sp>
      <p:grpSp>
        <p:nvGrpSpPr>
          <p:cNvPr id="49" name="Gruppieren 2">
            <a:extLst>
              <a:ext uri="{FF2B5EF4-FFF2-40B4-BE49-F238E27FC236}">
                <a16:creationId xmlns:a16="http://schemas.microsoft.com/office/drawing/2014/main" id="{E7932171-7E81-443C-A686-FC2A22B8BF86}"/>
              </a:ext>
            </a:extLst>
          </p:cNvPr>
          <p:cNvGrpSpPr/>
          <p:nvPr/>
        </p:nvGrpSpPr>
        <p:grpSpPr>
          <a:xfrm>
            <a:off x="6652734" y="5949280"/>
            <a:ext cx="2899650" cy="618180"/>
            <a:chOff x="1489311" y="4071924"/>
            <a:chExt cx="4137953" cy="873066"/>
          </a:xfrm>
        </p:grpSpPr>
        <p:grpSp>
          <p:nvGrpSpPr>
            <p:cNvPr id="51" name="Gruppieren 18">
              <a:extLst>
                <a:ext uri="{FF2B5EF4-FFF2-40B4-BE49-F238E27FC236}">
                  <a16:creationId xmlns:a16="http://schemas.microsoft.com/office/drawing/2014/main" id="{7A1B6942-A00A-4483-AC53-4F7F9E39B564}"/>
                </a:ext>
              </a:extLst>
            </p:cNvPr>
            <p:cNvGrpSpPr/>
            <p:nvPr/>
          </p:nvGrpSpPr>
          <p:grpSpPr>
            <a:xfrm>
              <a:off x="1489311" y="4511297"/>
              <a:ext cx="4137953" cy="433693"/>
              <a:chOff x="1489311" y="4511297"/>
              <a:chExt cx="4137953" cy="433693"/>
            </a:xfrm>
          </p:grpSpPr>
          <p:sp>
            <p:nvSpPr>
              <p:cNvPr id="55" name="Textfeld 1">
                <a:extLst>
                  <a:ext uri="{FF2B5EF4-FFF2-40B4-BE49-F238E27FC236}">
                    <a16:creationId xmlns:a16="http://schemas.microsoft.com/office/drawing/2014/main" id="{6BACAF8D-C917-4637-B517-4FBFE067305D}"/>
                  </a:ext>
                </a:extLst>
              </p:cNvPr>
              <p:cNvSpPr txBox="1"/>
              <p:nvPr/>
            </p:nvSpPr>
            <p:spPr>
              <a:xfrm>
                <a:off x="1489311" y="4516179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2016</a:t>
                </a:r>
              </a:p>
            </p:txBody>
          </p:sp>
          <p:sp>
            <p:nvSpPr>
              <p:cNvPr id="56" name="Rechteck 4">
                <a:extLst>
                  <a:ext uri="{FF2B5EF4-FFF2-40B4-BE49-F238E27FC236}">
                    <a16:creationId xmlns:a16="http://schemas.microsoft.com/office/drawing/2014/main" id="{6333A02D-4C23-4F91-9DC3-FEF97BF340BE}"/>
                  </a:ext>
                </a:extLst>
              </p:cNvPr>
              <p:cNvSpPr/>
              <p:nvPr/>
            </p:nvSpPr>
            <p:spPr>
              <a:xfrm>
                <a:off x="1774004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57" name="Rechteck 7">
                <a:extLst>
                  <a:ext uri="{FF2B5EF4-FFF2-40B4-BE49-F238E27FC236}">
                    <a16:creationId xmlns:a16="http://schemas.microsoft.com/office/drawing/2014/main" id="{7D8C6130-701A-4AED-9CFD-5ADE171419E1}"/>
                  </a:ext>
                </a:extLst>
              </p:cNvPr>
              <p:cNvSpPr/>
              <p:nvPr/>
            </p:nvSpPr>
            <p:spPr>
              <a:xfrm>
                <a:off x="2492462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62" name="Rechteck 8">
                <a:extLst>
                  <a:ext uri="{FF2B5EF4-FFF2-40B4-BE49-F238E27FC236}">
                    <a16:creationId xmlns:a16="http://schemas.microsoft.com/office/drawing/2014/main" id="{B26F65A1-154B-4414-A3EA-38C250DA2C65}"/>
                  </a:ext>
                </a:extLst>
              </p:cNvPr>
              <p:cNvSpPr/>
              <p:nvPr/>
            </p:nvSpPr>
            <p:spPr>
              <a:xfrm>
                <a:off x="3210920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63" name="Rechteck 9">
                <a:extLst>
                  <a:ext uri="{FF2B5EF4-FFF2-40B4-BE49-F238E27FC236}">
                    <a16:creationId xmlns:a16="http://schemas.microsoft.com/office/drawing/2014/main" id="{2F0BA445-0ACD-4FBD-8CA6-D599396F06A2}"/>
                  </a:ext>
                </a:extLst>
              </p:cNvPr>
              <p:cNvSpPr/>
              <p:nvPr/>
            </p:nvSpPr>
            <p:spPr>
              <a:xfrm>
                <a:off x="3929378" y="4792458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64" name="Rechteck 11">
                <a:extLst>
                  <a:ext uri="{FF2B5EF4-FFF2-40B4-BE49-F238E27FC236}">
                    <a16:creationId xmlns:a16="http://schemas.microsoft.com/office/drawing/2014/main" id="{F2773441-D047-4696-A2AE-811BFC6BD082}"/>
                  </a:ext>
                </a:extLst>
              </p:cNvPr>
              <p:cNvSpPr/>
              <p:nvPr/>
            </p:nvSpPr>
            <p:spPr>
              <a:xfrm>
                <a:off x="4647836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65" name="Textfeld 12">
                <a:extLst>
                  <a:ext uri="{FF2B5EF4-FFF2-40B4-BE49-F238E27FC236}">
                    <a16:creationId xmlns:a16="http://schemas.microsoft.com/office/drawing/2014/main" id="{DF178F8F-45F9-4C47-9C23-86EFAA2D45E9}"/>
                  </a:ext>
                </a:extLst>
              </p:cNvPr>
              <p:cNvSpPr txBox="1"/>
              <p:nvPr/>
            </p:nvSpPr>
            <p:spPr>
              <a:xfrm>
                <a:off x="2211763" y="4516714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2021</a:t>
                </a:r>
              </a:p>
            </p:txBody>
          </p:sp>
          <p:sp>
            <p:nvSpPr>
              <p:cNvPr id="66" name="Textfeld 13">
                <a:extLst>
                  <a:ext uri="{FF2B5EF4-FFF2-40B4-BE49-F238E27FC236}">
                    <a16:creationId xmlns:a16="http://schemas.microsoft.com/office/drawing/2014/main" id="{AB9E9493-E6F6-4A07-B8D3-EEB0835FB2FC}"/>
                  </a:ext>
                </a:extLst>
              </p:cNvPr>
              <p:cNvSpPr txBox="1"/>
              <p:nvPr/>
            </p:nvSpPr>
            <p:spPr>
              <a:xfrm>
                <a:off x="2930221" y="4511302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2026</a:t>
                </a:r>
              </a:p>
            </p:txBody>
          </p:sp>
          <p:sp>
            <p:nvSpPr>
              <p:cNvPr id="67" name="Textfeld 14">
                <a:extLst>
                  <a:ext uri="{FF2B5EF4-FFF2-40B4-BE49-F238E27FC236}">
                    <a16:creationId xmlns:a16="http://schemas.microsoft.com/office/drawing/2014/main" id="{29D27AD9-D229-49FF-9FF2-DA0FC21C7025}"/>
                  </a:ext>
                </a:extLst>
              </p:cNvPr>
              <p:cNvSpPr txBox="1"/>
              <p:nvPr/>
            </p:nvSpPr>
            <p:spPr>
              <a:xfrm>
                <a:off x="3652310" y="4514932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2031</a:t>
                </a:r>
              </a:p>
            </p:txBody>
          </p:sp>
          <p:sp>
            <p:nvSpPr>
              <p:cNvPr id="68" name="Textfeld 15">
                <a:extLst>
                  <a:ext uri="{FF2B5EF4-FFF2-40B4-BE49-F238E27FC236}">
                    <a16:creationId xmlns:a16="http://schemas.microsoft.com/office/drawing/2014/main" id="{52EB8B4A-DBFF-4033-97FB-E31966BCB67D}"/>
                  </a:ext>
                </a:extLst>
              </p:cNvPr>
              <p:cNvSpPr txBox="1"/>
              <p:nvPr/>
            </p:nvSpPr>
            <p:spPr>
              <a:xfrm>
                <a:off x="4370770" y="4511297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2036</a:t>
                </a:r>
              </a:p>
            </p:txBody>
          </p:sp>
          <p:sp>
            <p:nvSpPr>
              <p:cNvPr id="69" name="Textfeld 17">
                <a:extLst>
                  <a:ext uri="{FF2B5EF4-FFF2-40B4-BE49-F238E27FC236}">
                    <a16:creationId xmlns:a16="http://schemas.microsoft.com/office/drawing/2014/main" id="{801CF1F4-6FF9-4BE4-A2B0-BA5FB6556A54}"/>
                  </a:ext>
                </a:extLst>
              </p:cNvPr>
              <p:cNvSpPr txBox="1"/>
              <p:nvPr/>
            </p:nvSpPr>
            <p:spPr>
              <a:xfrm>
                <a:off x="5089228" y="4517662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2041</a:t>
                </a:r>
              </a:p>
            </p:txBody>
          </p:sp>
        </p:grpSp>
        <p:sp>
          <p:nvSpPr>
            <p:cNvPr id="52" name="Pfeil: nach unten 19">
              <a:extLst>
                <a:ext uri="{FF2B5EF4-FFF2-40B4-BE49-F238E27FC236}">
                  <a16:creationId xmlns:a16="http://schemas.microsoft.com/office/drawing/2014/main" id="{536D401D-943F-435F-90DA-47336D0DC65A}"/>
                </a:ext>
              </a:extLst>
            </p:cNvPr>
            <p:cNvSpPr/>
            <p:nvPr/>
          </p:nvSpPr>
          <p:spPr>
            <a:xfrm>
              <a:off x="5111659" y="4071924"/>
              <a:ext cx="422844" cy="454557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2" name="Obraz 1">
            <a:extLst>
              <a:ext uri="{FF2B5EF4-FFF2-40B4-BE49-F238E27FC236}">
                <a16:creationId xmlns:a16="http://schemas.microsoft.com/office/drawing/2014/main" id="{902979CA-4F93-4EB5-8BDA-039A118D94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281" t="57380" r="42125" b="40096"/>
          <a:stretch/>
        </p:blipFill>
        <p:spPr>
          <a:xfrm>
            <a:off x="5967392" y="4725143"/>
            <a:ext cx="685342" cy="235389"/>
          </a:xfrm>
          <a:prstGeom prst="rect">
            <a:avLst/>
          </a:prstGeom>
        </p:spPr>
      </p:pic>
      <p:pic>
        <p:nvPicPr>
          <p:cNvPr id="36" name="Obraz 35">
            <a:extLst>
              <a:ext uri="{FF2B5EF4-FFF2-40B4-BE49-F238E27FC236}">
                <a16:creationId xmlns:a16="http://schemas.microsoft.com/office/drawing/2014/main" id="{EC7C7270-A2A0-42FD-AB51-5FDA7DB821DA}"/>
              </a:ext>
            </a:extLst>
          </p:cNvPr>
          <p:cNvPicPr>
            <a:picLocks/>
          </p:cNvPicPr>
          <p:nvPr/>
        </p:nvPicPr>
        <p:blipFill rotWithShape="1">
          <a:blip r:embed="rId4"/>
          <a:srcRect l="53281" t="57380" r="42125" b="40096"/>
          <a:stretch/>
        </p:blipFill>
        <p:spPr>
          <a:xfrm>
            <a:off x="6528048" y="1628800"/>
            <a:ext cx="684000" cy="144000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AEA5843B-B520-4D5E-8F47-486951063FFD}"/>
              </a:ext>
            </a:extLst>
          </p:cNvPr>
          <p:cNvSpPr txBox="1"/>
          <p:nvPr/>
        </p:nvSpPr>
        <p:spPr>
          <a:xfrm>
            <a:off x="6119956" y="4768361"/>
            <a:ext cx="698909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szczycieński</a:t>
            </a:r>
          </a:p>
        </p:txBody>
      </p:sp>
      <p:sp>
        <p:nvSpPr>
          <p:cNvPr id="38" name="pole tekstowe 37">
            <a:extLst>
              <a:ext uri="{FF2B5EF4-FFF2-40B4-BE49-F238E27FC236}">
                <a16:creationId xmlns:a16="http://schemas.microsoft.com/office/drawing/2014/main" id="{0D80C85E-8945-4F65-A57B-C06FCC555E0C}"/>
              </a:ext>
            </a:extLst>
          </p:cNvPr>
          <p:cNvSpPr txBox="1"/>
          <p:nvPr/>
        </p:nvSpPr>
        <p:spPr>
          <a:xfrm>
            <a:off x="6539855" y="1633330"/>
            <a:ext cx="564257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kętrzyński</a:t>
            </a:r>
          </a:p>
        </p:txBody>
      </p:sp>
    </p:spTree>
    <p:extLst>
      <p:ext uri="{BB962C8B-B14F-4D97-AF65-F5344CB8AC3E}">
        <p14:creationId xmlns:p14="http://schemas.microsoft.com/office/powerpoint/2010/main" val="8273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460654C4-4304-4E75-89EB-001CFF96BB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93" b="98351" l="377" r="956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15392"/>
            <a:ext cx="10225136" cy="6225318"/>
          </a:xfrm>
          <a:prstGeom prst="rect">
            <a:avLst/>
          </a:prstGeom>
        </p:spPr>
      </p:pic>
      <p:sp>
        <p:nvSpPr>
          <p:cNvPr id="70" name="Prostokąt: zaokrąglone rogi 69">
            <a:extLst>
              <a:ext uri="{FF2B5EF4-FFF2-40B4-BE49-F238E27FC236}">
                <a16:creationId xmlns:a16="http://schemas.microsoft.com/office/drawing/2014/main" id="{73B24DB1-9855-4473-A93C-4EEB3663D07C}"/>
              </a:ext>
            </a:extLst>
          </p:cNvPr>
          <p:cNvSpPr/>
          <p:nvPr/>
        </p:nvSpPr>
        <p:spPr>
          <a:xfrm>
            <a:off x="5587060" y="303911"/>
            <a:ext cx="3084842" cy="402773"/>
          </a:xfrm>
          <a:prstGeom prst="roundRect">
            <a:avLst/>
          </a:prstGeom>
          <a:noFill/>
          <a:ln w="190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Budżet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2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mln</a:t>
            </a:r>
            <a:r>
              <a:rPr lang="en-US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zł</a:t>
            </a:r>
            <a:r>
              <a:rPr lang="en-US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./</a:t>
            </a:r>
            <a:r>
              <a:rPr lang="en-US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rok</a:t>
            </a:r>
            <a:endParaRPr lang="en-US" sz="12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FE28BAC-84CF-4A55-AF57-D3BF60B0BEEE}"/>
              </a:ext>
            </a:extLst>
          </p:cNvPr>
          <p:cNvSpPr txBox="1"/>
          <p:nvPr/>
        </p:nvSpPr>
        <p:spPr>
          <a:xfrm>
            <a:off x="9696400" y="5085184"/>
            <a:ext cx="1685926" cy="33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88" b="1" dirty="0">
                <a:solidFill>
                  <a:schemeClr val="bg2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Średni wskaźnik potrzeb remontowych </a:t>
            </a:r>
          </a:p>
        </p:txBody>
      </p:sp>
      <p:sp>
        <p:nvSpPr>
          <p:cNvPr id="50" name="Prostokąt: zaokrąglone rogi 49">
            <a:extLst>
              <a:ext uri="{FF2B5EF4-FFF2-40B4-BE49-F238E27FC236}">
                <a16:creationId xmlns:a16="http://schemas.microsoft.com/office/drawing/2014/main" id="{D001DBCE-112A-4FDC-8B25-B8D205019C8A}"/>
              </a:ext>
            </a:extLst>
          </p:cNvPr>
          <p:cNvSpPr/>
          <p:nvPr/>
        </p:nvSpPr>
        <p:spPr>
          <a:xfrm>
            <a:off x="9962875" y="5515426"/>
            <a:ext cx="228599" cy="121443"/>
          </a:xfrm>
          <a:prstGeom prst="roundRect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3" name="Prostokąt: zaokrąglone rogi 52">
            <a:extLst>
              <a:ext uri="{FF2B5EF4-FFF2-40B4-BE49-F238E27FC236}">
                <a16:creationId xmlns:a16="http://schemas.microsoft.com/office/drawing/2014/main" id="{DF5B74DD-36D2-497C-8E46-DAEB1C6317B9}"/>
              </a:ext>
            </a:extLst>
          </p:cNvPr>
          <p:cNvSpPr/>
          <p:nvPr/>
        </p:nvSpPr>
        <p:spPr>
          <a:xfrm>
            <a:off x="9962874" y="5715290"/>
            <a:ext cx="228599" cy="121443"/>
          </a:xfrm>
          <a:prstGeom prst="roundRect">
            <a:avLst/>
          </a:prstGeom>
          <a:solidFill>
            <a:srgbClr val="FF5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4" name="Prostokąt: zaokrąglone rogi 53">
            <a:extLst>
              <a:ext uri="{FF2B5EF4-FFF2-40B4-BE49-F238E27FC236}">
                <a16:creationId xmlns:a16="http://schemas.microsoft.com/office/drawing/2014/main" id="{91902711-FB44-4543-82F1-9F33D4BA86C4}"/>
              </a:ext>
            </a:extLst>
          </p:cNvPr>
          <p:cNvSpPr/>
          <p:nvPr/>
        </p:nvSpPr>
        <p:spPr>
          <a:xfrm>
            <a:off x="9962874" y="5914150"/>
            <a:ext cx="228599" cy="121443"/>
          </a:xfrm>
          <a:prstGeom prst="roundRect">
            <a:avLst/>
          </a:prstGeom>
          <a:solidFill>
            <a:srgbClr val="FF906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8" name="Prostokąt: zaokrąglone rogi 57">
            <a:extLst>
              <a:ext uri="{FF2B5EF4-FFF2-40B4-BE49-F238E27FC236}">
                <a16:creationId xmlns:a16="http://schemas.microsoft.com/office/drawing/2014/main" id="{BA80435C-9125-457E-BDCB-34889465F68F}"/>
              </a:ext>
            </a:extLst>
          </p:cNvPr>
          <p:cNvSpPr/>
          <p:nvPr/>
        </p:nvSpPr>
        <p:spPr>
          <a:xfrm>
            <a:off x="9962872" y="6120767"/>
            <a:ext cx="228599" cy="121443"/>
          </a:xfrm>
          <a:prstGeom prst="roundRect">
            <a:avLst/>
          </a:prstGeom>
          <a:solidFill>
            <a:srgbClr val="FFD08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9" name="Prostokąt: zaokrąglone rogi 58">
            <a:extLst>
              <a:ext uri="{FF2B5EF4-FFF2-40B4-BE49-F238E27FC236}">
                <a16:creationId xmlns:a16="http://schemas.microsoft.com/office/drawing/2014/main" id="{8ED039C8-98E7-4E0F-91A4-41BCAADBA6AD}"/>
              </a:ext>
            </a:extLst>
          </p:cNvPr>
          <p:cNvSpPr/>
          <p:nvPr/>
        </p:nvSpPr>
        <p:spPr>
          <a:xfrm>
            <a:off x="9962873" y="6324308"/>
            <a:ext cx="228599" cy="121443"/>
          </a:xfrm>
          <a:prstGeom prst="roundRect">
            <a:avLst/>
          </a:prstGeom>
          <a:solidFill>
            <a:srgbClr val="FFF4D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27A8EAE8-35DD-4B5F-843B-8B0674683156}"/>
              </a:ext>
            </a:extLst>
          </p:cNvPr>
          <p:cNvSpPr txBox="1"/>
          <p:nvPr/>
        </p:nvSpPr>
        <p:spPr>
          <a:xfrm>
            <a:off x="10305992" y="5481289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70 – 100 </a:t>
            </a:r>
          </a:p>
        </p:txBody>
      </p:sp>
      <p:sp>
        <p:nvSpPr>
          <p:cNvPr id="60" name="pole tekstowe 59">
            <a:extLst>
              <a:ext uri="{FF2B5EF4-FFF2-40B4-BE49-F238E27FC236}">
                <a16:creationId xmlns:a16="http://schemas.microsoft.com/office/drawing/2014/main" id="{D188C23D-2762-404B-B8EE-CB06BAA7D1D2}"/>
              </a:ext>
            </a:extLst>
          </p:cNvPr>
          <p:cNvSpPr txBox="1"/>
          <p:nvPr/>
        </p:nvSpPr>
        <p:spPr>
          <a:xfrm>
            <a:off x="10305992" y="5677400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60 – 70  </a:t>
            </a: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D19223FF-1A94-455F-A281-D8F45A37A322}"/>
              </a:ext>
            </a:extLst>
          </p:cNvPr>
          <p:cNvSpPr txBox="1"/>
          <p:nvPr/>
        </p:nvSpPr>
        <p:spPr>
          <a:xfrm>
            <a:off x="10305991" y="5874528"/>
            <a:ext cx="1250782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50 – 60 </a:t>
            </a: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6A836C7B-08AF-43A1-870B-BF43D9CB3B2B}"/>
              </a:ext>
            </a:extLst>
          </p:cNvPr>
          <p:cNvSpPr txBox="1"/>
          <p:nvPr/>
        </p:nvSpPr>
        <p:spPr>
          <a:xfrm>
            <a:off x="10305991" y="6080361"/>
            <a:ext cx="1075904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– 50  </a:t>
            </a:r>
          </a:p>
        </p:txBody>
      </p:sp>
      <p:sp>
        <p:nvSpPr>
          <p:cNvPr id="72" name="pole tekstowe 71">
            <a:extLst>
              <a:ext uri="{FF2B5EF4-FFF2-40B4-BE49-F238E27FC236}">
                <a16:creationId xmlns:a16="http://schemas.microsoft.com/office/drawing/2014/main" id="{1D4AF239-B6B1-4D79-BF64-8E3DEB288A78}"/>
              </a:ext>
            </a:extLst>
          </p:cNvPr>
          <p:cNvSpPr txBox="1"/>
          <p:nvPr/>
        </p:nvSpPr>
        <p:spPr>
          <a:xfrm>
            <a:off x="10370284" y="6283782"/>
            <a:ext cx="1250782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– 40  </a:t>
            </a:r>
          </a:p>
        </p:txBody>
      </p:sp>
      <p:sp>
        <p:nvSpPr>
          <p:cNvPr id="73" name="pole tekstowe 72">
            <a:extLst>
              <a:ext uri="{FF2B5EF4-FFF2-40B4-BE49-F238E27FC236}">
                <a16:creationId xmlns:a16="http://schemas.microsoft.com/office/drawing/2014/main" id="{25B155C8-DD34-4F64-BABF-61F5E7E52D82}"/>
              </a:ext>
            </a:extLst>
          </p:cNvPr>
          <p:cNvSpPr txBox="1"/>
          <p:nvPr/>
        </p:nvSpPr>
        <p:spPr>
          <a:xfrm>
            <a:off x="11002617" y="5489829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(0)</a:t>
            </a:r>
          </a:p>
        </p:txBody>
      </p:sp>
      <p:sp>
        <p:nvSpPr>
          <p:cNvPr id="74" name="pole tekstowe 73">
            <a:extLst>
              <a:ext uri="{FF2B5EF4-FFF2-40B4-BE49-F238E27FC236}">
                <a16:creationId xmlns:a16="http://schemas.microsoft.com/office/drawing/2014/main" id="{671B6193-4F8E-47EA-A89B-A22840924C7A}"/>
              </a:ext>
            </a:extLst>
          </p:cNvPr>
          <p:cNvSpPr txBox="1"/>
          <p:nvPr/>
        </p:nvSpPr>
        <p:spPr>
          <a:xfrm>
            <a:off x="11002617" y="5675551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(8)</a:t>
            </a:r>
          </a:p>
        </p:txBody>
      </p:sp>
      <p:sp>
        <p:nvSpPr>
          <p:cNvPr id="75" name="pole tekstowe 74">
            <a:extLst>
              <a:ext uri="{FF2B5EF4-FFF2-40B4-BE49-F238E27FC236}">
                <a16:creationId xmlns:a16="http://schemas.microsoft.com/office/drawing/2014/main" id="{69DAC74E-9985-4E73-8C30-A722568207E2}"/>
              </a:ext>
            </a:extLst>
          </p:cNvPr>
          <p:cNvSpPr txBox="1"/>
          <p:nvPr/>
        </p:nvSpPr>
        <p:spPr>
          <a:xfrm>
            <a:off x="11002617" y="5855001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(7)</a:t>
            </a:r>
          </a:p>
        </p:txBody>
      </p:sp>
      <p:sp>
        <p:nvSpPr>
          <p:cNvPr id="76" name="pole tekstowe 75">
            <a:extLst>
              <a:ext uri="{FF2B5EF4-FFF2-40B4-BE49-F238E27FC236}">
                <a16:creationId xmlns:a16="http://schemas.microsoft.com/office/drawing/2014/main" id="{DE58B05E-C122-4EE5-9FDA-FA900595A573}"/>
              </a:ext>
            </a:extLst>
          </p:cNvPr>
          <p:cNvSpPr txBox="1"/>
          <p:nvPr/>
        </p:nvSpPr>
        <p:spPr>
          <a:xfrm>
            <a:off x="11002617" y="6065046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(4)</a:t>
            </a:r>
          </a:p>
        </p:txBody>
      </p:sp>
      <p:sp>
        <p:nvSpPr>
          <p:cNvPr id="77" name="pole tekstowe 76">
            <a:extLst>
              <a:ext uri="{FF2B5EF4-FFF2-40B4-BE49-F238E27FC236}">
                <a16:creationId xmlns:a16="http://schemas.microsoft.com/office/drawing/2014/main" id="{582854D8-0E92-431F-B5C5-ECC2211CD9A6}"/>
              </a:ext>
            </a:extLst>
          </p:cNvPr>
          <p:cNvSpPr txBox="1"/>
          <p:nvPr/>
        </p:nvSpPr>
        <p:spPr>
          <a:xfrm>
            <a:off x="11006499" y="6267766"/>
            <a:ext cx="116421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88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(2)</a:t>
            </a: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C23C3CAC-4BE3-449B-82A8-31ACE6FCB5D4}"/>
              </a:ext>
            </a:extLst>
          </p:cNvPr>
          <p:cNvSpPr txBox="1"/>
          <p:nvPr/>
        </p:nvSpPr>
        <p:spPr>
          <a:xfrm>
            <a:off x="11002617" y="5297553"/>
            <a:ext cx="1164215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50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(liczba powiatów)</a:t>
            </a:r>
          </a:p>
        </p:txBody>
      </p:sp>
      <p:grpSp>
        <p:nvGrpSpPr>
          <p:cNvPr id="79" name="Gruppieren 2">
            <a:extLst>
              <a:ext uri="{FF2B5EF4-FFF2-40B4-BE49-F238E27FC236}">
                <a16:creationId xmlns:a16="http://schemas.microsoft.com/office/drawing/2014/main" id="{5D42138F-A082-406A-B95C-B0EBD9199295}"/>
              </a:ext>
            </a:extLst>
          </p:cNvPr>
          <p:cNvGrpSpPr/>
          <p:nvPr/>
        </p:nvGrpSpPr>
        <p:grpSpPr>
          <a:xfrm>
            <a:off x="6888088" y="5835156"/>
            <a:ext cx="2899650" cy="618180"/>
            <a:chOff x="1489311" y="4071924"/>
            <a:chExt cx="4137953" cy="873066"/>
          </a:xfrm>
        </p:grpSpPr>
        <p:grpSp>
          <p:nvGrpSpPr>
            <p:cNvPr id="80" name="Gruppieren 18">
              <a:extLst>
                <a:ext uri="{FF2B5EF4-FFF2-40B4-BE49-F238E27FC236}">
                  <a16:creationId xmlns:a16="http://schemas.microsoft.com/office/drawing/2014/main" id="{73FFDC31-A0D0-412F-8F8D-A2088FF40F1A}"/>
                </a:ext>
              </a:extLst>
            </p:cNvPr>
            <p:cNvGrpSpPr/>
            <p:nvPr/>
          </p:nvGrpSpPr>
          <p:grpSpPr>
            <a:xfrm>
              <a:off x="1489311" y="4511297"/>
              <a:ext cx="4137953" cy="433693"/>
              <a:chOff x="1489311" y="4511297"/>
              <a:chExt cx="4137953" cy="433693"/>
            </a:xfrm>
          </p:grpSpPr>
          <p:sp>
            <p:nvSpPr>
              <p:cNvPr id="82" name="Textfeld 1">
                <a:extLst>
                  <a:ext uri="{FF2B5EF4-FFF2-40B4-BE49-F238E27FC236}">
                    <a16:creationId xmlns:a16="http://schemas.microsoft.com/office/drawing/2014/main" id="{CD51694B-5574-4784-95C8-592513054333}"/>
                  </a:ext>
                </a:extLst>
              </p:cNvPr>
              <p:cNvSpPr txBox="1"/>
              <p:nvPr/>
            </p:nvSpPr>
            <p:spPr>
              <a:xfrm>
                <a:off x="1489311" y="4516179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2016</a:t>
                </a:r>
              </a:p>
            </p:txBody>
          </p:sp>
          <p:sp>
            <p:nvSpPr>
              <p:cNvPr id="83" name="Rechteck 4">
                <a:extLst>
                  <a:ext uri="{FF2B5EF4-FFF2-40B4-BE49-F238E27FC236}">
                    <a16:creationId xmlns:a16="http://schemas.microsoft.com/office/drawing/2014/main" id="{C445A235-1163-4A3A-B242-A9C5CEDDCAFD}"/>
                  </a:ext>
                </a:extLst>
              </p:cNvPr>
              <p:cNvSpPr/>
              <p:nvPr/>
            </p:nvSpPr>
            <p:spPr>
              <a:xfrm>
                <a:off x="1774004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84" name="Rechteck 7">
                <a:extLst>
                  <a:ext uri="{FF2B5EF4-FFF2-40B4-BE49-F238E27FC236}">
                    <a16:creationId xmlns:a16="http://schemas.microsoft.com/office/drawing/2014/main" id="{B059FB87-07A7-48D9-95AB-CCB38628D5B1}"/>
                  </a:ext>
                </a:extLst>
              </p:cNvPr>
              <p:cNvSpPr/>
              <p:nvPr/>
            </p:nvSpPr>
            <p:spPr>
              <a:xfrm>
                <a:off x="2492462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5" name="Rechteck 8">
                <a:extLst>
                  <a:ext uri="{FF2B5EF4-FFF2-40B4-BE49-F238E27FC236}">
                    <a16:creationId xmlns:a16="http://schemas.microsoft.com/office/drawing/2014/main" id="{D6F29FFD-517D-4EDD-BD27-4FAEA44262F8}"/>
                  </a:ext>
                </a:extLst>
              </p:cNvPr>
              <p:cNvSpPr/>
              <p:nvPr/>
            </p:nvSpPr>
            <p:spPr>
              <a:xfrm>
                <a:off x="3210920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6" name="Rechteck 9">
                <a:extLst>
                  <a:ext uri="{FF2B5EF4-FFF2-40B4-BE49-F238E27FC236}">
                    <a16:creationId xmlns:a16="http://schemas.microsoft.com/office/drawing/2014/main" id="{BBA71468-7BF9-4F01-9162-0D8CEBA43B09}"/>
                  </a:ext>
                </a:extLst>
              </p:cNvPr>
              <p:cNvSpPr/>
              <p:nvPr/>
            </p:nvSpPr>
            <p:spPr>
              <a:xfrm>
                <a:off x="3929378" y="4792458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7" name="Rechteck 11">
                <a:extLst>
                  <a:ext uri="{FF2B5EF4-FFF2-40B4-BE49-F238E27FC236}">
                    <a16:creationId xmlns:a16="http://schemas.microsoft.com/office/drawing/2014/main" id="{183DF82B-C75F-45BD-A8E7-E444368AA841}"/>
                  </a:ext>
                </a:extLst>
              </p:cNvPr>
              <p:cNvSpPr/>
              <p:nvPr/>
            </p:nvSpPr>
            <p:spPr>
              <a:xfrm>
                <a:off x="4647836" y="4792460"/>
                <a:ext cx="718458" cy="152530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8" name="Textfeld 12">
                <a:extLst>
                  <a:ext uri="{FF2B5EF4-FFF2-40B4-BE49-F238E27FC236}">
                    <a16:creationId xmlns:a16="http://schemas.microsoft.com/office/drawing/2014/main" id="{7A827023-9C87-4DCD-B15B-2F15F192761E}"/>
                  </a:ext>
                </a:extLst>
              </p:cNvPr>
              <p:cNvSpPr txBox="1"/>
              <p:nvPr/>
            </p:nvSpPr>
            <p:spPr>
              <a:xfrm>
                <a:off x="2211763" y="4516714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2021</a:t>
                </a:r>
              </a:p>
            </p:txBody>
          </p:sp>
          <p:sp>
            <p:nvSpPr>
              <p:cNvPr id="89" name="Textfeld 13">
                <a:extLst>
                  <a:ext uri="{FF2B5EF4-FFF2-40B4-BE49-F238E27FC236}">
                    <a16:creationId xmlns:a16="http://schemas.microsoft.com/office/drawing/2014/main" id="{FA70BD2C-4366-4976-937E-B55925DFD82E}"/>
                  </a:ext>
                </a:extLst>
              </p:cNvPr>
              <p:cNvSpPr txBox="1"/>
              <p:nvPr/>
            </p:nvSpPr>
            <p:spPr>
              <a:xfrm>
                <a:off x="2930221" y="4511302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2026</a:t>
                </a:r>
              </a:p>
            </p:txBody>
          </p:sp>
          <p:sp>
            <p:nvSpPr>
              <p:cNvPr id="90" name="Textfeld 14">
                <a:extLst>
                  <a:ext uri="{FF2B5EF4-FFF2-40B4-BE49-F238E27FC236}">
                    <a16:creationId xmlns:a16="http://schemas.microsoft.com/office/drawing/2014/main" id="{45712D8B-57E1-44DC-B7F8-F14DA730DDFB}"/>
                  </a:ext>
                </a:extLst>
              </p:cNvPr>
              <p:cNvSpPr txBox="1"/>
              <p:nvPr/>
            </p:nvSpPr>
            <p:spPr>
              <a:xfrm>
                <a:off x="3652310" y="4514932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2031</a:t>
                </a:r>
              </a:p>
            </p:txBody>
          </p:sp>
          <p:sp>
            <p:nvSpPr>
              <p:cNvPr id="91" name="Textfeld 15">
                <a:extLst>
                  <a:ext uri="{FF2B5EF4-FFF2-40B4-BE49-F238E27FC236}">
                    <a16:creationId xmlns:a16="http://schemas.microsoft.com/office/drawing/2014/main" id="{FBEB7E76-2711-4A06-81C3-4FF7695EC003}"/>
                  </a:ext>
                </a:extLst>
              </p:cNvPr>
              <p:cNvSpPr txBox="1"/>
              <p:nvPr/>
            </p:nvSpPr>
            <p:spPr>
              <a:xfrm>
                <a:off x="4370770" y="4511297"/>
                <a:ext cx="650794" cy="2988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chemeClr val="bg2">
                        <a:lumMod val="2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2036</a:t>
                </a:r>
              </a:p>
            </p:txBody>
          </p:sp>
          <p:sp>
            <p:nvSpPr>
              <p:cNvPr id="92" name="Textfeld 17">
                <a:extLst>
                  <a:ext uri="{FF2B5EF4-FFF2-40B4-BE49-F238E27FC236}">
                    <a16:creationId xmlns:a16="http://schemas.microsoft.com/office/drawing/2014/main" id="{5BA6A399-767F-46DE-BAC3-B3C725CA156B}"/>
                  </a:ext>
                </a:extLst>
              </p:cNvPr>
              <p:cNvSpPr txBox="1"/>
              <p:nvPr/>
            </p:nvSpPr>
            <p:spPr>
              <a:xfrm>
                <a:off x="5089228" y="4517662"/>
                <a:ext cx="538036" cy="24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525" b="1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2041</a:t>
                </a:r>
              </a:p>
            </p:txBody>
          </p:sp>
        </p:grpSp>
        <p:sp>
          <p:nvSpPr>
            <p:cNvPr id="81" name="Pfeil: nach unten 19">
              <a:extLst>
                <a:ext uri="{FF2B5EF4-FFF2-40B4-BE49-F238E27FC236}">
                  <a16:creationId xmlns:a16="http://schemas.microsoft.com/office/drawing/2014/main" id="{8DCDED27-591D-4092-9EEC-5F96A38EAF70}"/>
                </a:ext>
              </a:extLst>
            </p:cNvPr>
            <p:cNvSpPr/>
            <p:nvPr/>
          </p:nvSpPr>
          <p:spPr>
            <a:xfrm>
              <a:off x="5111659" y="4071924"/>
              <a:ext cx="422844" cy="454557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35" name="Obraz 34">
            <a:extLst>
              <a:ext uri="{FF2B5EF4-FFF2-40B4-BE49-F238E27FC236}">
                <a16:creationId xmlns:a16="http://schemas.microsoft.com/office/drawing/2014/main" id="{E6A72818-9639-4507-835C-AD4299E33A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943" t="39277" r="36614" b="55250"/>
          <a:stretch/>
        </p:blipFill>
        <p:spPr>
          <a:xfrm>
            <a:off x="5951984" y="4725144"/>
            <a:ext cx="720675" cy="211591"/>
          </a:xfrm>
          <a:prstGeom prst="rect">
            <a:avLst/>
          </a:prstGeom>
          <a:ln>
            <a:noFill/>
          </a:ln>
        </p:spPr>
      </p:pic>
      <p:sp>
        <p:nvSpPr>
          <p:cNvPr id="36" name="pole tekstowe 35">
            <a:extLst>
              <a:ext uri="{FF2B5EF4-FFF2-40B4-BE49-F238E27FC236}">
                <a16:creationId xmlns:a16="http://schemas.microsoft.com/office/drawing/2014/main" id="{60980969-5035-42BD-8BF2-B9AF6780F535}"/>
              </a:ext>
            </a:extLst>
          </p:cNvPr>
          <p:cNvSpPr txBox="1"/>
          <p:nvPr/>
        </p:nvSpPr>
        <p:spPr>
          <a:xfrm>
            <a:off x="6023992" y="4699883"/>
            <a:ext cx="698909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C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szczycieński</a:t>
            </a:r>
          </a:p>
        </p:txBody>
      </p:sp>
      <p:pic>
        <p:nvPicPr>
          <p:cNvPr id="38" name="Obraz 37">
            <a:extLst>
              <a:ext uri="{FF2B5EF4-FFF2-40B4-BE49-F238E27FC236}">
                <a16:creationId xmlns:a16="http://schemas.microsoft.com/office/drawing/2014/main" id="{195BA156-8621-424D-9622-9C82396520C9}"/>
              </a:ext>
            </a:extLst>
          </p:cNvPr>
          <p:cNvPicPr>
            <a:picLocks/>
          </p:cNvPicPr>
          <p:nvPr/>
        </p:nvPicPr>
        <p:blipFill rotWithShape="1">
          <a:blip r:embed="rId4"/>
          <a:srcRect l="46943" t="39277" r="36614" b="55250"/>
          <a:stretch/>
        </p:blipFill>
        <p:spPr>
          <a:xfrm>
            <a:off x="6469410" y="1665588"/>
            <a:ext cx="720675" cy="144000"/>
          </a:xfrm>
          <a:prstGeom prst="rect">
            <a:avLst/>
          </a:prstGeom>
          <a:ln>
            <a:noFill/>
          </a:ln>
        </p:spPr>
      </p:pic>
      <p:sp>
        <p:nvSpPr>
          <p:cNvPr id="37" name="pole tekstowe 36">
            <a:extLst>
              <a:ext uri="{FF2B5EF4-FFF2-40B4-BE49-F238E27FC236}">
                <a16:creationId xmlns:a16="http://schemas.microsoft.com/office/drawing/2014/main" id="{B2CACBB5-EDF1-4865-9AB7-A014ABE0D82F}"/>
              </a:ext>
            </a:extLst>
          </p:cNvPr>
          <p:cNvSpPr txBox="1"/>
          <p:nvPr/>
        </p:nvSpPr>
        <p:spPr>
          <a:xfrm>
            <a:off x="6539855" y="1633330"/>
            <a:ext cx="564257" cy="169277"/>
          </a:xfrm>
          <a:prstGeom prst="rect">
            <a:avLst/>
          </a:prstGeom>
          <a:noFill/>
        </p:spPr>
        <p:txBody>
          <a:bodyPr wrap="none" lIns="0" tIns="0" rIns="0" bIns="0" rtlCol="0" anchor="ctr" anchorCtr="1">
            <a:spAutoFit/>
          </a:bodyPr>
          <a:lstStyle/>
          <a:p>
            <a:r>
              <a:rPr lang="pl-PL" sz="1100" b="1" dirty="0">
                <a:ln w="3175">
                  <a:solidFill>
                    <a:schemeClr val="bg1"/>
                  </a:solidFill>
                </a:ln>
                <a:solidFill>
                  <a:srgbClr val="80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kętrzyński</a:t>
            </a:r>
          </a:p>
        </p:txBody>
      </p:sp>
    </p:spTree>
    <p:extLst>
      <p:ext uri="{BB962C8B-B14F-4D97-AF65-F5344CB8AC3E}">
        <p14:creationId xmlns:p14="http://schemas.microsoft.com/office/powerpoint/2010/main" val="326020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3120A28E-F5C3-4D08-8767-697A1BFEA8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9" t="6306" r="550" b="5416"/>
          <a:stretch/>
        </p:blipFill>
        <p:spPr>
          <a:xfrm>
            <a:off x="335359" y="219833"/>
            <a:ext cx="11521281" cy="6449526"/>
          </a:xfrm>
          <a:prstGeom prst="rect">
            <a:avLst/>
          </a:prstGeom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DB14DCB7-7873-4246-BA71-7ADB3E5A00FF}"/>
              </a:ext>
            </a:extLst>
          </p:cNvPr>
          <p:cNvSpPr/>
          <p:nvPr/>
        </p:nvSpPr>
        <p:spPr>
          <a:xfrm>
            <a:off x="10560496" y="0"/>
            <a:ext cx="1512168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05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FAEB8A2F-BB52-4124-9611-EFD044E8E4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50" r="1564" b="5502"/>
          <a:stretch/>
        </p:blipFill>
        <p:spPr>
          <a:xfrm>
            <a:off x="263352" y="185039"/>
            <a:ext cx="11449272" cy="6487921"/>
          </a:xfrm>
          <a:prstGeom prst="rect">
            <a:avLst/>
          </a:prstGeom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0E72BCFA-49A8-4AC0-9A1C-610170D4F727}"/>
              </a:ext>
            </a:extLst>
          </p:cNvPr>
          <p:cNvSpPr/>
          <p:nvPr/>
        </p:nvSpPr>
        <p:spPr>
          <a:xfrm>
            <a:off x="10560496" y="185039"/>
            <a:ext cx="1152128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35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AEBF1BEA-48A5-4827-A7B4-755B0F39D8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8" t="5900" r="2096" b="5901"/>
          <a:stretch/>
        </p:blipFill>
        <p:spPr>
          <a:xfrm>
            <a:off x="407368" y="198925"/>
            <a:ext cx="11323258" cy="6470434"/>
          </a:xfrm>
          <a:prstGeom prst="rect">
            <a:avLst/>
          </a:prstGeom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C363A9E1-0391-49DD-8D37-558D2B719684}"/>
              </a:ext>
            </a:extLst>
          </p:cNvPr>
          <p:cNvSpPr/>
          <p:nvPr/>
        </p:nvSpPr>
        <p:spPr>
          <a:xfrm>
            <a:off x="10560496" y="185039"/>
            <a:ext cx="1152128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8393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l">
            <a:extLst>
              <a:ext uri="{FF2B5EF4-FFF2-40B4-BE49-F238E27FC236}">
                <a16:creationId xmlns:a16="http://schemas.microsoft.com/office/drawing/2014/main" id="{0A945391-CB70-4341-8D09-07D08EFBE8D2}"/>
              </a:ext>
            </a:extLst>
          </p:cNvPr>
          <p:cNvSpPr txBox="1"/>
          <p:nvPr/>
        </p:nvSpPr>
        <p:spPr>
          <a:xfrm>
            <a:off x="1127448" y="35414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accent4">
                    <a:lumMod val="50000"/>
                  </a:schemeClr>
                </a:solidFill>
              </a:rPr>
              <a:t>NOWOCZESNE ZARZĄDZANIE – WŁASNE LABORATORIUM ZDW</a:t>
            </a:r>
            <a:endParaRPr lang="pl-PL" b="1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Symbol zastępczy zawartości 2">
            <a:extLst>
              <a:ext uri="{FF2B5EF4-FFF2-40B4-BE49-F238E27FC236}">
                <a16:creationId xmlns:a16="http://schemas.microsoft.com/office/drawing/2014/main" id="{6ED285AE-77D9-4949-B666-CF717EEDA5D0}"/>
              </a:ext>
            </a:extLst>
          </p:cNvPr>
          <p:cNvSpPr txBox="1">
            <a:spLocks/>
          </p:cNvSpPr>
          <p:nvPr/>
        </p:nvSpPr>
        <p:spPr>
          <a:xfrm>
            <a:off x="433440" y="178808"/>
            <a:ext cx="576064" cy="720000"/>
          </a:xfrm>
          <a:prstGeom prst="rect">
            <a:avLst/>
          </a:prstGeom>
          <a:effectLst/>
        </p:spPr>
        <p:txBody>
          <a:bodyPr vert="horz" anchor="ctr" anchorCtr="0">
            <a:noAutofit/>
          </a:bodyPr>
          <a:lstStyle/>
          <a:p>
            <a:pPr algn="ctr">
              <a:lnSpc>
                <a:spcPct val="110000"/>
              </a:lnSpc>
              <a:buClr>
                <a:schemeClr val="accent2"/>
              </a:buClr>
              <a:buSzPct val="60000"/>
              <a:defRPr/>
            </a:pPr>
            <a:r>
              <a:rPr lang="pl-PL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itchFamily="34" charset="0"/>
                <a:sym typeface="Wingdings"/>
              </a:rPr>
              <a:t>C</a:t>
            </a:r>
            <a:endParaRPr lang="pl-PL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itchFamily="34" charset="0"/>
            </a:endParaRPr>
          </a:p>
        </p:txBody>
      </p:sp>
      <p:pic>
        <p:nvPicPr>
          <p:cNvPr id="13" name="Picture 2" descr="\\SRV3FS\zdw_dom\Publiczny\Zdjęcia Filmy Galerie\2016.06.23 Otwarcie laboratorium ZDW, Sędławki\DSC_0414.JPG">
            <a:extLst>
              <a:ext uri="{FF2B5EF4-FFF2-40B4-BE49-F238E27FC236}">
                <a16:creationId xmlns:a16="http://schemas.microsoft.com/office/drawing/2014/main" id="{A847F8C9-44F5-41A2-A332-8539E72F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1991545" y="1124744"/>
            <a:ext cx="8088923" cy="165618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3" descr="\\SRV3FS\zdw_dom\Publiczny\Zdjęcia Filmy Galerie\2016.06.23 Otwarcie laboratorium ZDW, Sędławki\DSC_0421.JPG">
            <a:extLst>
              <a:ext uri="{FF2B5EF4-FFF2-40B4-BE49-F238E27FC236}">
                <a16:creationId xmlns:a16="http://schemas.microsoft.com/office/drawing/2014/main" id="{47B02A49-BBF1-4529-8512-E81DF74D9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2135560" y="2132856"/>
            <a:ext cx="4464496" cy="381642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4" descr="\\SRV3FS\zdw_dom\Publiczny\Zdjęcia Filmy Galerie\2016.06.23 Otwarcie laboratorium ZDW, Sędławki\DSC_0444.JPG">
            <a:extLst>
              <a:ext uri="{FF2B5EF4-FFF2-40B4-BE49-F238E27FC236}">
                <a16:creationId xmlns:a16="http://schemas.microsoft.com/office/drawing/2014/main" id="{AE34E3DD-F8B2-402E-A1C0-95CF5A8E8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 bwMode="auto">
          <a:xfrm>
            <a:off x="7536160" y="2852936"/>
            <a:ext cx="2471380" cy="324036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5" descr="\\SRV3FS\zdw_dom\Publiczny\Zdjęcia Filmy Galerie\2016.06.23 Otwarcie laboratorium ZDW, Sędławki\DSC_0480.JPG">
            <a:extLst>
              <a:ext uri="{FF2B5EF4-FFF2-40B4-BE49-F238E27FC236}">
                <a16:creationId xmlns:a16="http://schemas.microsoft.com/office/drawing/2014/main" id="{2401FFD9-A9B4-417C-858E-39D38E76D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3935761" y="2492896"/>
            <a:ext cx="4704537" cy="331236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210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l">
            <a:extLst>
              <a:ext uri="{FF2B5EF4-FFF2-40B4-BE49-F238E27FC236}">
                <a16:creationId xmlns:a16="http://schemas.microsoft.com/office/drawing/2014/main" id="{D7DDEBE9-8BEE-4C02-8BCB-E615928510FD}"/>
              </a:ext>
            </a:extLst>
          </p:cNvPr>
          <p:cNvSpPr txBox="1"/>
          <p:nvPr/>
        </p:nvSpPr>
        <p:spPr>
          <a:xfrm>
            <a:off x="2567608" y="2636912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b="1" dirty="0">
                <a:solidFill>
                  <a:schemeClr val="accent4">
                    <a:lumMod val="50000"/>
                  </a:schemeClr>
                </a:solidFill>
              </a:rPr>
              <a:t>DZIĘKUJĘ ZA UWAGĘ</a:t>
            </a:r>
          </a:p>
        </p:txBody>
      </p:sp>
    </p:spTree>
    <p:extLst>
      <p:ext uri="{BB962C8B-B14F-4D97-AF65-F5344CB8AC3E}">
        <p14:creationId xmlns:p14="http://schemas.microsoft.com/office/powerpoint/2010/main" val="294865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 isContent="1"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Smuga">
  <a:themeElements>
    <a:clrScheme name="Fioletowy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ubtelne kształt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6234</TotalTime>
  <Words>592</Words>
  <Application>Microsoft Office PowerPoint</Application>
  <PresentationFormat>Panoramiczny</PresentationFormat>
  <Paragraphs>197</Paragraphs>
  <Slides>24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36" baseType="lpstr">
      <vt:lpstr>Arial</vt:lpstr>
      <vt:lpstr>Arial Black</vt:lpstr>
      <vt:lpstr>Arial Narrow</vt:lpstr>
      <vt:lpstr>Calibri</vt:lpstr>
      <vt:lpstr>Lato</vt:lpstr>
      <vt:lpstr>Symbol</vt:lpstr>
      <vt:lpstr>Times New Roman</vt:lpstr>
      <vt:lpstr>Verdana</vt:lpstr>
      <vt:lpstr>Wingdings</vt:lpstr>
      <vt:lpstr>Wingdings 2</vt:lpstr>
      <vt:lpstr>Wingdings 3</vt:lpstr>
      <vt:lpstr>Smuga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zdw22tp</dc:creator>
  <cp:lastModifiedBy>Maciej Zasada</cp:lastModifiedBy>
  <cp:revision>529</cp:revision>
  <cp:lastPrinted>2019-11-08T06:29:22Z</cp:lastPrinted>
  <dcterms:created xsi:type="dcterms:W3CDTF">2017-02-16T12:29:43Z</dcterms:created>
  <dcterms:modified xsi:type="dcterms:W3CDTF">2019-11-28T08:57:46Z</dcterms:modified>
</cp:coreProperties>
</file>